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62" r:id="rId3"/>
    <p:sldId id="269" r:id="rId4"/>
    <p:sldId id="263" r:id="rId5"/>
    <p:sldId id="264" r:id="rId6"/>
    <p:sldId id="268" r:id="rId7"/>
    <p:sldId id="265" r:id="rId8"/>
    <p:sldId id="266" r:id="rId9"/>
    <p:sldId id="256" r:id="rId10"/>
    <p:sldId id="257" r:id="rId11"/>
    <p:sldId id="258" r:id="rId12"/>
    <p:sldId id="259" r:id="rId13"/>
    <p:sldId id="260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4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A3CED-089A-8148-A8B6-D98E9446F3E4}" type="doc">
      <dgm:prSet loTypeId="urn:microsoft.com/office/officeart/2008/layout/NameandTitleOrganizational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AD4CB-E321-674C-96D7-3F0CBD106830}">
      <dgm:prSet phldrT="[Text]"/>
      <dgm:spPr/>
      <dgm:t>
        <a:bodyPr/>
        <a:lstStyle/>
        <a:p>
          <a:r>
            <a:rPr lang="en-US" dirty="0" err="1" smtClean="0"/>
            <a:t>Slidify</a:t>
          </a:r>
          <a:r>
            <a:rPr lang="en-US" dirty="0" smtClean="0"/>
            <a:t> presentation</a:t>
          </a:r>
          <a:endParaRPr lang="en-US" dirty="0"/>
        </a:p>
      </dgm:t>
    </dgm:pt>
    <dgm:pt modelId="{80D83CA0-7610-1A4B-8266-947C50E522DC}" type="parTrans" cxnId="{38578CD3-55CA-CD41-9FED-03240701564A}">
      <dgm:prSet/>
      <dgm:spPr/>
      <dgm:t>
        <a:bodyPr/>
        <a:lstStyle/>
        <a:p>
          <a:endParaRPr lang="en-US"/>
        </a:p>
      </dgm:t>
    </dgm:pt>
    <dgm:pt modelId="{96100B4F-848B-BB4E-B6B0-F04C6C71061D}" type="sibTrans" cxnId="{38578CD3-55CA-CD41-9FED-03240701564A}">
      <dgm:prSet/>
      <dgm:spPr/>
      <dgm:t>
        <a:bodyPr/>
        <a:lstStyle/>
        <a:p>
          <a:r>
            <a:rPr lang="en-US" dirty="0" smtClean="0"/>
            <a:t>author(‘</a:t>
          </a:r>
          <a:r>
            <a:rPr lang="en-US" dirty="0" err="1" smtClean="0"/>
            <a:t>mydeck</a:t>
          </a:r>
          <a:r>
            <a:rPr lang="en-US" dirty="0" smtClean="0"/>
            <a:t>’)</a:t>
          </a:r>
          <a:endParaRPr lang="en-US" dirty="0"/>
        </a:p>
      </dgm:t>
    </dgm:pt>
    <dgm:pt modelId="{83809E65-8FB5-9D41-B5F0-AD7EA19CF5EC}">
      <dgm:prSet phldrT="[Text]"/>
      <dgm:spPr/>
      <dgm:t>
        <a:bodyPr/>
        <a:lstStyle/>
        <a:p>
          <a:r>
            <a:rPr lang="en-US" dirty="0" smtClean="0"/>
            <a:t>Framework</a:t>
          </a:r>
          <a:endParaRPr lang="en-US" dirty="0"/>
        </a:p>
      </dgm:t>
    </dgm:pt>
    <dgm:pt modelId="{A466648C-9200-C048-B324-24AFA237C3FC}" type="parTrans" cxnId="{CFE3C07B-6910-D040-B704-9D1CAFC186E2}">
      <dgm:prSet/>
      <dgm:spPr/>
      <dgm:t>
        <a:bodyPr/>
        <a:lstStyle/>
        <a:p>
          <a:endParaRPr lang="en-US"/>
        </a:p>
      </dgm:t>
    </dgm:pt>
    <dgm:pt modelId="{05C5CEE7-EA81-C241-949E-F5257AF3848A}" type="sibTrans" cxnId="{CFE3C07B-6910-D040-B704-9D1CAFC186E2}">
      <dgm:prSet/>
      <dgm:spPr/>
      <dgm:t>
        <a:bodyPr/>
        <a:lstStyle/>
        <a:p>
          <a:r>
            <a:rPr lang="en-US" dirty="0" err="1" smtClean="0"/>
            <a:t>revealjs</a:t>
          </a:r>
          <a:r>
            <a:rPr lang="en-US" dirty="0" smtClean="0"/>
            <a:t>, </a:t>
          </a:r>
          <a:r>
            <a:rPr lang="en-US" dirty="0" err="1" smtClean="0"/>
            <a:t>ioslides</a:t>
          </a:r>
          <a:endParaRPr lang="en-US" dirty="0"/>
        </a:p>
      </dgm:t>
    </dgm:pt>
    <dgm:pt modelId="{188342A0-1D38-E941-A49C-264F47AEBB07}">
      <dgm:prSet phldrT="[Text]"/>
      <dgm:spPr/>
      <dgm:t>
        <a:bodyPr/>
        <a:lstStyle/>
        <a:p>
          <a:r>
            <a:rPr lang="en-US" dirty="0" smtClean="0"/>
            <a:t>Theme</a:t>
          </a:r>
          <a:endParaRPr lang="en-US" dirty="0"/>
        </a:p>
      </dgm:t>
    </dgm:pt>
    <dgm:pt modelId="{CA0A7A64-B662-3844-A877-D36EE18157BE}" type="parTrans" cxnId="{E83196AD-CED7-3044-9ECA-AE653102905A}">
      <dgm:prSet/>
      <dgm:spPr/>
      <dgm:t>
        <a:bodyPr/>
        <a:lstStyle/>
        <a:p>
          <a:endParaRPr lang="en-US"/>
        </a:p>
      </dgm:t>
    </dgm:pt>
    <dgm:pt modelId="{D96CA45E-8C4F-3146-979A-0DB12C385BD6}" type="sibTrans" cxnId="{E83196AD-CED7-3044-9ECA-AE653102905A}">
      <dgm:prSet/>
      <dgm:spPr/>
      <dgm:t>
        <a:bodyPr/>
        <a:lstStyle/>
        <a:p>
          <a:r>
            <a:rPr lang="en-US" dirty="0" smtClean="0"/>
            <a:t>solarized</a:t>
          </a:r>
          <a:endParaRPr lang="en-US" dirty="0"/>
        </a:p>
      </dgm:t>
    </dgm:pt>
    <dgm:pt modelId="{D57B25A9-F647-294E-9A42-F7F45DAB8CDD}">
      <dgm:prSet phldrT="[Text]"/>
      <dgm:spPr/>
      <dgm:t>
        <a:bodyPr/>
        <a:lstStyle/>
        <a:p>
          <a:r>
            <a:rPr lang="en-US" dirty="0" smtClean="0"/>
            <a:t>layout customizations</a:t>
          </a:r>
          <a:endParaRPr lang="en-US" dirty="0"/>
        </a:p>
      </dgm:t>
    </dgm:pt>
    <dgm:pt modelId="{E347471C-1FAF-2E47-8E47-931AA5D622AE}" type="parTrans" cxnId="{816FC7EB-C7E4-E049-8D39-7928A38B5E20}">
      <dgm:prSet/>
      <dgm:spPr/>
      <dgm:t>
        <a:bodyPr/>
        <a:lstStyle/>
        <a:p>
          <a:endParaRPr lang="en-US"/>
        </a:p>
      </dgm:t>
    </dgm:pt>
    <dgm:pt modelId="{EDA8E90D-63AF-2B41-8AE1-59977F1483E4}" type="sibTrans" cxnId="{816FC7EB-C7E4-E049-8D39-7928A38B5E20}">
      <dgm:prSet/>
      <dgm:spPr/>
      <dgm:t>
        <a:bodyPr/>
        <a:lstStyle/>
        <a:p>
          <a:r>
            <a:rPr lang="en-US" dirty="0" smtClean="0"/>
            <a:t>write your own!</a:t>
          </a:r>
        </a:p>
      </dgm:t>
    </dgm:pt>
    <dgm:pt modelId="{5865A29E-F6D9-0242-8636-A8F6B3976103}">
      <dgm:prSet phldrT="[Text]"/>
      <dgm:spPr/>
      <dgm:t>
        <a:bodyPr/>
        <a:lstStyle/>
        <a:p>
          <a:r>
            <a:rPr lang="en-US" dirty="0" smtClean="0"/>
            <a:t>Syntax highlighter</a:t>
          </a:r>
          <a:endParaRPr lang="en-US" dirty="0"/>
        </a:p>
      </dgm:t>
    </dgm:pt>
    <dgm:pt modelId="{F47776D7-AE68-1643-92DF-A5E6243974CD}" type="parTrans" cxnId="{1E2C2526-074E-E344-A471-0056D175E7E3}">
      <dgm:prSet/>
      <dgm:spPr/>
      <dgm:t>
        <a:bodyPr/>
        <a:lstStyle/>
        <a:p>
          <a:endParaRPr lang="en-US"/>
        </a:p>
      </dgm:t>
    </dgm:pt>
    <dgm:pt modelId="{B124B4CA-7319-DC4E-8ADB-0B721A588A86}" type="sibTrans" cxnId="{1E2C2526-074E-E344-A471-0056D175E7E3}">
      <dgm:prSet/>
      <dgm:spPr/>
      <dgm:t>
        <a:bodyPr/>
        <a:lstStyle/>
        <a:p>
          <a:r>
            <a:rPr lang="en-US" dirty="0" err="1" smtClean="0"/>
            <a:t>hghlight.js</a:t>
          </a:r>
          <a:endParaRPr lang="en-US" dirty="0"/>
        </a:p>
      </dgm:t>
    </dgm:pt>
    <dgm:pt modelId="{3D90C47A-354F-734D-93D4-812829DADF68}">
      <dgm:prSet phldrT="[Text]"/>
      <dgm:spPr/>
      <dgm:t>
        <a:bodyPr/>
        <a:lstStyle/>
        <a:p>
          <a:r>
            <a:rPr lang="en-US" dirty="0" smtClean="0"/>
            <a:t>highlighter theme</a:t>
          </a:r>
          <a:endParaRPr lang="en-US" dirty="0"/>
        </a:p>
      </dgm:t>
    </dgm:pt>
    <dgm:pt modelId="{D33C9537-71EC-DB45-915D-69DF29A2B3E2}" type="parTrans" cxnId="{24A1D66A-F849-8342-A309-E35EFE7D4A00}">
      <dgm:prSet/>
      <dgm:spPr/>
      <dgm:t>
        <a:bodyPr/>
        <a:lstStyle/>
        <a:p>
          <a:endParaRPr lang="en-US"/>
        </a:p>
      </dgm:t>
    </dgm:pt>
    <dgm:pt modelId="{1719AF1C-B265-F943-BA1F-0C631297AF2E}" type="sibTrans" cxnId="{24A1D66A-F849-8342-A309-E35EFE7D4A00}">
      <dgm:prSet/>
      <dgm:spPr/>
      <dgm:t>
        <a:bodyPr/>
        <a:lstStyle/>
        <a:p>
          <a:r>
            <a:rPr lang="en-US" dirty="0" smtClean="0"/>
            <a:t>tomorrow</a:t>
          </a:r>
          <a:endParaRPr lang="en-US" dirty="0"/>
        </a:p>
      </dgm:t>
    </dgm:pt>
    <dgm:pt modelId="{8B914617-50EE-FA46-90A7-E5203CCD63FE}">
      <dgm:prSet/>
      <dgm:spPr/>
      <dgm:t>
        <a:bodyPr/>
        <a:lstStyle/>
        <a:p>
          <a:r>
            <a:rPr lang="en-US" dirty="0" smtClean="0"/>
            <a:t>custom CSS</a:t>
          </a:r>
          <a:endParaRPr lang="en-US" dirty="0"/>
        </a:p>
      </dgm:t>
    </dgm:pt>
    <dgm:pt modelId="{85B05E78-F0E6-8145-94C3-A533224A3812}" type="parTrans" cxnId="{10B8F85F-85F4-4346-B523-D667523E37E2}">
      <dgm:prSet/>
      <dgm:spPr/>
      <dgm:t>
        <a:bodyPr/>
        <a:lstStyle/>
        <a:p>
          <a:endParaRPr lang="en-US"/>
        </a:p>
      </dgm:t>
    </dgm:pt>
    <dgm:pt modelId="{EFD1FCB2-3DF6-6B40-B736-B8072ED0A2FC}" type="sibTrans" cxnId="{10B8F85F-85F4-4346-B523-D667523E37E2}">
      <dgm:prSet/>
      <dgm:spPr/>
      <dgm:t>
        <a:bodyPr/>
        <a:lstStyle/>
        <a:p>
          <a:r>
            <a:rPr lang="en-US" dirty="0" smtClean="0"/>
            <a:t>write your own!</a:t>
          </a:r>
          <a:endParaRPr lang="en-US" dirty="0"/>
        </a:p>
      </dgm:t>
    </dgm:pt>
    <dgm:pt modelId="{2B6E8C7F-2741-724A-AE29-47097EA00DDB}">
      <dgm:prSet/>
      <dgm:spPr/>
      <dgm:t>
        <a:bodyPr/>
        <a:lstStyle/>
        <a:p>
          <a:r>
            <a:rPr lang="en-US" dirty="0" smtClean="0"/>
            <a:t>widgets/extensions</a:t>
          </a:r>
          <a:endParaRPr lang="en-US" dirty="0"/>
        </a:p>
      </dgm:t>
    </dgm:pt>
    <dgm:pt modelId="{9B3BCF79-C9A2-0D4F-99BB-146B794F79B2}" type="parTrans" cxnId="{448E6518-C48E-8540-A1AE-72A91B09077C}">
      <dgm:prSet/>
      <dgm:spPr/>
      <dgm:t>
        <a:bodyPr/>
        <a:lstStyle/>
        <a:p>
          <a:endParaRPr lang="en-US"/>
        </a:p>
      </dgm:t>
    </dgm:pt>
    <dgm:pt modelId="{5A07D52F-7529-CC46-8B0D-647694B58A9C}" type="sibTrans" cxnId="{448E6518-C48E-8540-A1AE-72A91B09077C}">
      <dgm:prSet/>
      <dgm:spPr/>
      <dgm:t>
        <a:bodyPr/>
        <a:lstStyle/>
        <a:p>
          <a:r>
            <a:rPr lang="en-US" dirty="0" err="1" smtClean="0"/>
            <a:t>mathjax</a:t>
          </a:r>
          <a:r>
            <a:rPr lang="en-US" dirty="0" smtClean="0"/>
            <a:t>, quiz</a:t>
          </a:r>
          <a:endParaRPr lang="en-US" dirty="0"/>
        </a:p>
      </dgm:t>
    </dgm:pt>
    <dgm:pt modelId="{906A6A37-BE0E-7445-A762-201A2DDBF925}" type="pres">
      <dgm:prSet presAssocID="{E64A3CED-089A-8148-A8B6-D98E9446F3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AD1ECE9-FC5B-8749-BC36-FA0FC7A4EB3A}" type="pres">
      <dgm:prSet presAssocID="{4C6AD4CB-E321-674C-96D7-3F0CBD106830}" presName="hierRoot1" presStyleCnt="0">
        <dgm:presLayoutVars>
          <dgm:hierBranch val="init"/>
        </dgm:presLayoutVars>
      </dgm:prSet>
      <dgm:spPr/>
    </dgm:pt>
    <dgm:pt modelId="{55271256-A16D-934F-A1FE-BF16CDA067D4}" type="pres">
      <dgm:prSet presAssocID="{4C6AD4CB-E321-674C-96D7-3F0CBD106830}" presName="rootComposite1" presStyleCnt="0"/>
      <dgm:spPr/>
    </dgm:pt>
    <dgm:pt modelId="{4A722E31-120A-D540-AF20-3025BE8AF223}" type="pres">
      <dgm:prSet presAssocID="{4C6AD4CB-E321-674C-96D7-3F0CBD106830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F75ECA2-0994-D040-B04A-5BEDB82B4329}" type="pres">
      <dgm:prSet presAssocID="{4C6AD4CB-E321-674C-96D7-3F0CBD106830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9281A0-8202-3C42-9F14-1F67A805CE17}" type="pres">
      <dgm:prSet presAssocID="{4C6AD4CB-E321-674C-96D7-3F0CBD106830}" presName="rootConnector1" presStyleLbl="node1" presStyleIdx="0" presStyleCnt="7"/>
      <dgm:spPr/>
      <dgm:t>
        <a:bodyPr/>
        <a:lstStyle/>
        <a:p>
          <a:endParaRPr lang="en-US"/>
        </a:p>
      </dgm:t>
    </dgm:pt>
    <dgm:pt modelId="{7771C639-C894-2B4F-A3CB-634BAD5A7EDE}" type="pres">
      <dgm:prSet presAssocID="{4C6AD4CB-E321-674C-96D7-3F0CBD106830}" presName="hierChild2" presStyleCnt="0"/>
      <dgm:spPr/>
    </dgm:pt>
    <dgm:pt modelId="{A25B7765-0B54-2749-BBC9-69436EEF363E}" type="pres">
      <dgm:prSet presAssocID="{A466648C-9200-C048-B324-24AFA237C3FC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7911ECA-5AEA-9743-ABCD-B7F23307092F}" type="pres">
      <dgm:prSet presAssocID="{83809E65-8FB5-9D41-B5F0-AD7EA19CF5EC}" presName="hierRoot2" presStyleCnt="0">
        <dgm:presLayoutVars>
          <dgm:hierBranch val="init"/>
        </dgm:presLayoutVars>
      </dgm:prSet>
      <dgm:spPr/>
    </dgm:pt>
    <dgm:pt modelId="{648F4A5F-B01D-844B-B0B7-28EE1A21EF16}" type="pres">
      <dgm:prSet presAssocID="{83809E65-8FB5-9D41-B5F0-AD7EA19CF5EC}" presName="rootComposite" presStyleCnt="0"/>
      <dgm:spPr/>
    </dgm:pt>
    <dgm:pt modelId="{63F98CF8-D966-EB4E-AC39-AB40AE7D56DA}" type="pres">
      <dgm:prSet presAssocID="{83809E65-8FB5-9D41-B5F0-AD7EA19CF5EC}" presName="rootText" presStyleLbl="node1" presStyleIdx="0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CAABF97-202F-AA41-9FDA-974C3335462A}" type="pres">
      <dgm:prSet presAssocID="{83809E65-8FB5-9D41-B5F0-AD7EA19CF5EC}" presName="titleText2" presStyleLbl="fgAcc1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2A24776-B007-DD40-8E1B-09A6618C9C6F}" type="pres">
      <dgm:prSet presAssocID="{83809E65-8FB5-9D41-B5F0-AD7EA19CF5EC}" presName="rootConnector" presStyleLbl="node2" presStyleIdx="0" presStyleCnt="0"/>
      <dgm:spPr/>
      <dgm:t>
        <a:bodyPr/>
        <a:lstStyle/>
        <a:p>
          <a:endParaRPr lang="en-US"/>
        </a:p>
      </dgm:t>
    </dgm:pt>
    <dgm:pt modelId="{D7DF0B18-9A8F-6B4C-BDCA-D46938DBD996}" type="pres">
      <dgm:prSet presAssocID="{83809E65-8FB5-9D41-B5F0-AD7EA19CF5EC}" presName="hierChild4" presStyleCnt="0"/>
      <dgm:spPr/>
    </dgm:pt>
    <dgm:pt modelId="{2479DA6F-786C-6B48-9F29-D121B0D726CB}" type="pres">
      <dgm:prSet presAssocID="{CA0A7A64-B662-3844-A877-D36EE18157BE}" presName="Name37" presStyleLbl="parChTrans1D3" presStyleIdx="0" presStyleCnt="4"/>
      <dgm:spPr/>
      <dgm:t>
        <a:bodyPr/>
        <a:lstStyle/>
        <a:p>
          <a:endParaRPr lang="en-US"/>
        </a:p>
      </dgm:t>
    </dgm:pt>
    <dgm:pt modelId="{ABED35F6-8DBB-764E-B5CB-C7A292C02737}" type="pres">
      <dgm:prSet presAssocID="{188342A0-1D38-E941-A49C-264F47AEBB07}" presName="hierRoot2" presStyleCnt="0">
        <dgm:presLayoutVars>
          <dgm:hierBranch val="init"/>
        </dgm:presLayoutVars>
      </dgm:prSet>
      <dgm:spPr/>
    </dgm:pt>
    <dgm:pt modelId="{3BF69FAB-86FD-6B45-818C-F582C7B453DB}" type="pres">
      <dgm:prSet presAssocID="{188342A0-1D38-E941-A49C-264F47AEBB07}" presName="rootComposite" presStyleCnt="0"/>
      <dgm:spPr/>
    </dgm:pt>
    <dgm:pt modelId="{3B8D1D10-3D35-514E-91E0-C7B5E8F7A7A7}" type="pres">
      <dgm:prSet presAssocID="{188342A0-1D38-E941-A49C-264F47AEBB07}" presName="rootText" presStyleLbl="node1" presStyleIdx="1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A850B1B-D206-9847-83B2-08FE970E2D55}" type="pres">
      <dgm:prSet presAssocID="{188342A0-1D38-E941-A49C-264F47AEBB07}" presName="titleText2" presStyleLbl="fgAcc1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4960C7F-E674-7546-B14E-B1F588FA3352}" type="pres">
      <dgm:prSet presAssocID="{188342A0-1D38-E941-A49C-264F47AEBB07}" presName="rootConnector" presStyleLbl="node3" presStyleIdx="0" presStyleCnt="0"/>
      <dgm:spPr/>
      <dgm:t>
        <a:bodyPr/>
        <a:lstStyle/>
        <a:p>
          <a:endParaRPr lang="en-US"/>
        </a:p>
      </dgm:t>
    </dgm:pt>
    <dgm:pt modelId="{C3132A97-3BF7-D942-B693-39128B195AE7}" type="pres">
      <dgm:prSet presAssocID="{188342A0-1D38-E941-A49C-264F47AEBB07}" presName="hierChild4" presStyleCnt="0"/>
      <dgm:spPr/>
    </dgm:pt>
    <dgm:pt modelId="{233CC7A9-B7A0-6943-94D6-77AA3443E8E9}" type="pres">
      <dgm:prSet presAssocID="{188342A0-1D38-E941-A49C-264F47AEBB07}" presName="hierChild5" presStyleCnt="0"/>
      <dgm:spPr/>
    </dgm:pt>
    <dgm:pt modelId="{ABA73248-1244-B140-BB6D-76CF33E60EB4}" type="pres">
      <dgm:prSet presAssocID="{85B05E78-F0E6-8145-94C3-A533224A3812}" presName="Name37" presStyleLbl="parChTrans1D3" presStyleIdx="1" presStyleCnt="4"/>
      <dgm:spPr/>
    </dgm:pt>
    <dgm:pt modelId="{BB8CFBFB-6BA7-A94F-B80E-D6ACA8725FB0}" type="pres">
      <dgm:prSet presAssocID="{8B914617-50EE-FA46-90A7-E5203CCD63FE}" presName="hierRoot2" presStyleCnt="0">
        <dgm:presLayoutVars>
          <dgm:hierBranch val="init"/>
        </dgm:presLayoutVars>
      </dgm:prSet>
      <dgm:spPr/>
    </dgm:pt>
    <dgm:pt modelId="{2DBA8CF2-AB1D-E64C-BCD5-478C70889E61}" type="pres">
      <dgm:prSet presAssocID="{8B914617-50EE-FA46-90A7-E5203CCD63FE}" presName="rootComposite" presStyleCnt="0"/>
      <dgm:spPr/>
    </dgm:pt>
    <dgm:pt modelId="{C6EED2AD-92A3-1F4A-98C8-7D8B71F960FB}" type="pres">
      <dgm:prSet presAssocID="{8B914617-50EE-FA46-90A7-E5203CCD63FE}" presName="rootText" presStyleLbl="node1" presStyleIdx="2" presStyleCnt="7">
        <dgm:presLayoutVars>
          <dgm:chMax/>
          <dgm:chPref val="3"/>
        </dgm:presLayoutVars>
      </dgm:prSet>
      <dgm:spPr/>
    </dgm:pt>
    <dgm:pt modelId="{26846748-E968-B147-B6C8-972C06424768}" type="pres">
      <dgm:prSet presAssocID="{8B914617-50EE-FA46-90A7-E5203CCD63FE}" presName="titleText2" presStyleLbl="fgAcc1" presStyleIdx="2" presStyleCnt="7">
        <dgm:presLayoutVars>
          <dgm:chMax val="0"/>
          <dgm:chPref val="0"/>
        </dgm:presLayoutVars>
      </dgm:prSet>
      <dgm:spPr/>
    </dgm:pt>
    <dgm:pt modelId="{02D0A351-08FE-3841-A984-D000E004D471}" type="pres">
      <dgm:prSet presAssocID="{8B914617-50EE-FA46-90A7-E5203CCD63FE}" presName="rootConnector" presStyleLbl="node3" presStyleIdx="0" presStyleCnt="0"/>
      <dgm:spPr/>
    </dgm:pt>
    <dgm:pt modelId="{C253354A-58DA-3A46-BA06-3AF43B1E03C1}" type="pres">
      <dgm:prSet presAssocID="{8B914617-50EE-FA46-90A7-E5203CCD63FE}" presName="hierChild4" presStyleCnt="0"/>
      <dgm:spPr/>
    </dgm:pt>
    <dgm:pt modelId="{7CE5F826-E732-7146-B111-FACFB3B28A44}" type="pres">
      <dgm:prSet presAssocID="{8B914617-50EE-FA46-90A7-E5203CCD63FE}" presName="hierChild5" presStyleCnt="0"/>
      <dgm:spPr/>
    </dgm:pt>
    <dgm:pt modelId="{CEC2D0F6-4194-1642-8ACF-D0A5F7ADB0EF}" type="pres">
      <dgm:prSet presAssocID="{E347471C-1FAF-2E47-8E47-931AA5D622AE}" presName="Name37" presStyleLbl="parChTrans1D3" presStyleIdx="2" presStyleCnt="4"/>
      <dgm:spPr/>
      <dgm:t>
        <a:bodyPr/>
        <a:lstStyle/>
        <a:p>
          <a:endParaRPr lang="en-US"/>
        </a:p>
      </dgm:t>
    </dgm:pt>
    <dgm:pt modelId="{E333A156-5A89-374B-B87A-A11908C3975F}" type="pres">
      <dgm:prSet presAssocID="{D57B25A9-F647-294E-9A42-F7F45DAB8CDD}" presName="hierRoot2" presStyleCnt="0">
        <dgm:presLayoutVars>
          <dgm:hierBranch val="init"/>
        </dgm:presLayoutVars>
      </dgm:prSet>
      <dgm:spPr/>
    </dgm:pt>
    <dgm:pt modelId="{8E2A1375-0D5A-434E-A379-F41FB9987401}" type="pres">
      <dgm:prSet presAssocID="{D57B25A9-F647-294E-9A42-F7F45DAB8CDD}" presName="rootComposite" presStyleCnt="0"/>
      <dgm:spPr/>
    </dgm:pt>
    <dgm:pt modelId="{DDA48604-9044-4347-A468-EB9DE81D93E7}" type="pres">
      <dgm:prSet presAssocID="{D57B25A9-F647-294E-9A42-F7F45DAB8CDD}" presName="rootText" presStyleLbl="node1" presStyleIdx="3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17407AD-DBF4-6343-876E-627C53F4BC06}" type="pres">
      <dgm:prSet presAssocID="{D57B25A9-F647-294E-9A42-F7F45DAB8CDD}" presName="titleText2" presStyleLbl="fgAcc1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FDA9F0B-039E-CC43-AB90-8AD5B16FAB54}" type="pres">
      <dgm:prSet presAssocID="{D57B25A9-F647-294E-9A42-F7F45DAB8CDD}" presName="rootConnector" presStyleLbl="node3" presStyleIdx="0" presStyleCnt="0"/>
      <dgm:spPr/>
      <dgm:t>
        <a:bodyPr/>
        <a:lstStyle/>
        <a:p>
          <a:endParaRPr lang="en-US"/>
        </a:p>
      </dgm:t>
    </dgm:pt>
    <dgm:pt modelId="{F15B57CB-4753-2840-AD06-FF1BF63C960E}" type="pres">
      <dgm:prSet presAssocID="{D57B25A9-F647-294E-9A42-F7F45DAB8CDD}" presName="hierChild4" presStyleCnt="0"/>
      <dgm:spPr/>
    </dgm:pt>
    <dgm:pt modelId="{0EC32FB8-7659-1F42-AB8B-13A48A2F7463}" type="pres">
      <dgm:prSet presAssocID="{D57B25A9-F647-294E-9A42-F7F45DAB8CDD}" presName="hierChild5" presStyleCnt="0"/>
      <dgm:spPr/>
    </dgm:pt>
    <dgm:pt modelId="{4DA0B785-9B4D-2B4A-B27F-B5474734ACA0}" type="pres">
      <dgm:prSet presAssocID="{83809E65-8FB5-9D41-B5F0-AD7EA19CF5EC}" presName="hierChild5" presStyleCnt="0"/>
      <dgm:spPr/>
    </dgm:pt>
    <dgm:pt modelId="{B9AED273-DF37-1949-AB81-5FCA3AE1D926}" type="pres">
      <dgm:prSet presAssocID="{F47776D7-AE68-1643-92DF-A5E6243974C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D08CE27A-CC17-4B41-A4EE-B79C3111CAF4}" type="pres">
      <dgm:prSet presAssocID="{5865A29E-F6D9-0242-8636-A8F6B3976103}" presName="hierRoot2" presStyleCnt="0">
        <dgm:presLayoutVars>
          <dgm:hierBranch val="init"/>
        </dgm:presLayoutVars>
      </dgm:prSet>
      <dgm:spPr/>
    </dgm:pt>
    <dgm:pt modelId="{B0906BEA-ABA3-744D-8C94-4A0C72343094}" type="pres">
      <dgm:prSet presAssocID="{5865A29E-F6D9-0242-8636-A8F6B3976103}" presName="rootComposite" presStyleCnt="0"/>
      <dgm:spPr/>
    </dgm:pt>
    <dgm:pt modelId="{6396F572-76A8-774A-9EE2-F391E34D3EB1}" type="pres">
      <dgm:prSet presAssocID="{5865A29E-F6D9-0242-8636-A8F6B3976103}" presName="rootText" presStyleLbl="node1" presStyleIdx="4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B9BB11C-7B8D-7F4C-9287-52885C862C69}" type="pres">
      <dgm:prSet presAssocID="{5865A29E-F6D9-0242-8636-A8F6B3976103}" presName="titleText2" presStyleLbl="fgAcc1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B0FD4B9-7713-E143-9110-6B9E78F19747}" type="pres">
      <dgm:prSet presAssocID="{5865A29E-F6D9-0242-8636-A8F6B3976103}" presName="rootConnector" presStyleLbl="node2" presStyleIdx="0" presStyleCnt="0"/>
      <dgm:spPr/>
      <dgm:t>
        <a:bodyPr/>
        <a:lstStyle/>
        <a:p>
          <a:endParaRPr lang="en-US"/>
        </a:p>
      </dgm:t>
    </dgm:pt>
    <dgm:pt modelId="{55D53CCE-0D87-DB43-A77E-AE96E5F778A3}" type="pres">
      <dgm:prSet presAssocID="{5865A29E-F6D9-0242-8636-A8F6B3976103}" presName="hierChild4" presStyleCnt="0"/>
      <dgm:spPr/>
    </dgm:pt>
    <dgm:pt modelId="{60AB5EF8-7443-D94D-836D-C206A8064DEE}" type="pres">
      <dgm:prSet presAssocID="{D33C9537-71EC-DB45-915D-69DF29A2B3E2}" presName="Name37" presStyleLbl="parChTrans1D3" presStyleIdx="3" presStyleCnt="4"/>
      <dgm:spPr/>
      <dgm:t>
        <a:bodyPr/>
        <a:lstStyle/>
        <a:p>
          <a:endParaRPr lang="en-US"/>
        </a:p>
      </dgm:t>
    </dgm:pt>
    <dgm:pt modelId="{11B49CD7-61D6-954F-8651-911E14B825A7}" type="pres">
      <dgm:prSet presAssocID="{3D90C47A-354F-734D-93D4-812829DADF68}" presName="hierRoot2" presStyleCnt="0">
        <dgm:presLayoutVars>
          <dgm:hierBranch val="init"/>
        </dgm:presLayoutVars>
      </dgm:prSet>
      <dgm:spPr/>
    </dgm:pt>
    <dgm:pt modelId="{3C4900E6-B422-1F4E-8AFC-B14CFBC9E32F}" type="pres">
      <dgm:prSet presAssocID="{3D90C47A-354F-734D-93D4-812829DADF68}" presName="rootComposite" presStyleCnt="0"/>
      <dgm:spPr/>
    </dgm:pt>
    <dgm:pt modelId="{D859E093-DA5D-3A49-85A8-9A8AFE3167AF}" type="pres">
      <dgm:prSet presAssocID="{3D90C47A-354F-734D-93D4-812829DADF68}" presName="rootText" presStyleLbl="node1" presStyleIdx="5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AE370A8-CCD7-7D44-B590-C6C2AF442524}" type="pres">
      <dgm:prSet presAssocID="{3D90C47A-354F-734D-93D4-812829DADF68}" presName="titleText2" presStyleLbl="fgAcc1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4635FE-B6B7-DE41-ADA6-17C85C96DFAF}" type="pres">
      <dgm:prSet presAssocID="{3D90C47A-354F-734D-93D4-812829DADF68}" presName="rootConnector" presStyleLbl="node3" presStyleIdx="0" presStyleCnt="0"/>
      <dgm:spPr/>
      <dgm:t>
        <a:bodyPr/>
        <a:lstStyle/>
        <a:p>
          <a:endParaRPr lang="en-US"/>
        </a:p>
      </dgm:t>
    </dgm:pt>
    <dgm:pt modelId="{94558B2D-487A-3D4E-BB6F-F420A801B1D0}" type="pres">
      <dgm:prSet presAssocID="{3D90C47A-354F-734D-93D4-812829DADF68}" presName="hierChild4" presStyleCnt="0"/>
      <dgm:spPr/>
    </dgm:pt>
    <dgm:pt modelId="{D1B5FC22-235C-EE41-B9D6-AB50117F69CA}" type="pres">
      <dgm:prSet presAssocID="{3D90C47A-354F-734D-93D4-812829DADF68}" presName="hierChild5" presStyleCnt="0"/>
      <dgm:spPr/>
    </dgm:pt>
    <dgm:pt modelId="{643EED88-1AF0-B442-88CC-4D7E9133B7CD}" type="pres">
      <dgm:prSet presAssocID="{5865A29E-F6D9-0242-8636-A8F6B3976103}" presName="hierChild5" presStyleCnt="0"/>
      <dgm:spPr/>
    </dgm:pt>
    <dgm:pt modelId="{9FA151DE-A9C5-8947-A834-0E8798FC228C}" type="pres">
      <dgm:prSet presAssocID="{9B3BCF79-C9A2-0D4F-99BB-146B794F79B2}" presName="Name37" presStyleLbl="parChTrans1D2" presStyleIdx="2" presStyleCnt="3"/>
      <dgm:spPr/>
    </dgm:pt>
    <dgm:pt modelId="{A09BE557-87F1-CD4B-88EE-4A99432B2D86}" type="pres">
      <dgm:prSet presAssocID="{2B6E8C7F-2741-724A-AE29-47097EA00DDB}" presName="hierRoot2" presStyleCnt="0">
        <dgm:presLayoutVars>
          <dgm:hierBranch val="init"/>
        </dgm:presLayoutVars>
      </dgm:prSet>
      <dgm:spPr/>
    </dgm:pt>
    <dgm:pt modelId="{EE5BEA78-E6A9-8F45-8546-C4D64DBA9F9B}" type="pres">
      <dgm:prSet presAssocID="{2B6E8C7F-2741-724A-AE29-47097EA00DDB}" presName="rootComposite" presStyleCnt="0"/>
      <dgm:spPr/>
    </dgm:pt>
    <dgm:pt modelId="{1D4720DF-9B4E-B844-A55D-EE743654DDFE}" type="pres">
      <dgm:prSet presAssocID="{2B6E8C7F-2741-724A-AE29-47097EA00DDB}" presName="rootText" presStyleLbl="node1" presStyleIdx="6" presStyleCnt="7">
        <dgm:presLayoutVars>
          <dgm:chMax/>
          <dgm:chPref val="3"/>
        </dgm:presLayoutVars>
      </dgm:prSet>
      <dgm:spPr/>
    </dgm:pt>
    <dgm:pt modelId="{882B0C5A-526D-0943-BD41-20F9EC1E45C4}" type="pres">
      <dgm:prSet presAssocID="{2B6E8C7F-2741-724A-AE29-47097EA00DDB}" presName="titleText2" presStyleLbl="fgAcc1" presStyleIdx="6" presStyleCnt="7">
        <dgm:presLayoutVars>
          <dgm:chMax val="0"/>
          <dgm:chPref val="0"/>
        </dgm:presLayoutVars>
      </dgm:prSet>
      <dgm:spPr/>
    </dgm:pt>
    <dgm:pt modelId="{D4DBEB09-C4ED-0B4A-9B72-C80BFCF1A035}" type="pres">
      <dgm:prSet presAssocID="{2B6E8C7F-2741-724A-AE29-47097EA00DDB}" presName="rootConnector" presStyleLbl="node2" presStyleIdx="0" presStyleCnt="0"/>
      <dgm:spPr/>
    </dgm:pt>
    <dgm:pt modelId="{8F877A12-E93C-C543-9DB7-0B42A7C2EEDA}" type="pres">
      <dgm:prSet presAssocID="{2B6E8C7F-2741-724A-AE29-47097EA00DDB}" presName="hierChild4" presStyleCnt="0"/>
      <dgm:spPr/>
    </dgm:pt>
    <dgm:pt modelId="{730D01A8-308A-A245-9C0F-A91F35704737}" type="pres">
      <dgm:prSet presAssocID="{2B6E8C7F-2741-724A-AE29-47097EA00DDB}" presName="hierChild5" presStyleCnt="0"/>
      <dgm:spPr/>
    </dgm:pt>
    <dgm:pt modelId="{4227182E-0B20-BA42-B4CB-5A9DA3449424}" type="pres">
      <dgm:prSet presAssocID="{4C6AD4CB-E321-674C-96D7-3F0CBD106830}" presName="hierChild3" presStyleCnt="0"/>
      <dgm:spPr/>
    </dgm:pt>
  </dgm:ptLst>
  <dgm:cxnLst>
    <dgm:cxn modelId="{448E6518-C48E-8540-A1AE-72A91B09077C}" srcId="{4C6AD4CB-E321-674C-96D7-3F0CBD106830}" destId="{2B6E8C7F-2741-724A-AE29-47097EA00DDB}" srcOrd="2" destOrd="0" parTransId="{9B3BCF79-C9A2-0D4F-99BB-146B794F79B2}" sibTransId="{5A07D52F-7529-CC46-8B0D-647694B58A9C}"/>
    <dgm:cxn modelId="{38578CD3-55CA-CD41-9FED-03240701564A}" srcId="{E64A3CED-089A-8148-A8B6-D98E9446F3E4}" destId="{4C6AD4CB-E321-674C-96D7-3F0CBD106830}" srcOrd="0" destOrd="0" parTransId="{80D83CA0-7610-1A4B-8266-947C50E522DC}" sibTransId="{96100B4F-848B-BB4E-B6B0-F04C6C71061D}"/>
    <dgm:cxn modelId="{5CC3D741-7642-8449-BC33-021C7E195590}" type="presOf" srcId="{D57B25A9-F647-294E-9A42-F7F45DAB8CDD}" destId="{DDA48604-9044-4347-A468-EB9DE81D93E7}" srcOrd="0" destOrd="0" presId="urn:microsoft.com/office/officeart/2008/layout/NameandTitleOrganizationalChart"/>
    <dgm:cxn modelId="{3B290F56-BB26-2D4C-BB94-C74CC0F8F551}" type="presOf" srcId="{CA0A7A64-B662-3844-A877-D36EE18157BE}" destId="{2479DA6F-786C-6B48-9F29-D121B0D726CB}" srcOrd="0" destOrd="0" presId="urn:microsoft.com/office/officeart/2008/layout/NameandTitleOrganizationalChart"/>
    <dgm:cxn modelId="{3DE56DD1-5ADA-7448-BAFD-998AF5EC0844}" type="presOf" srcId="{B124B4CA-7319-DC4E-8ADB-0B721A588A86}" destId="{9B9BB11C-7B8D-7F4C-9287-52885C862C69}" srcOrd="0" destOrd="0" presId="urn:microsoft.com/office/officeart/2008/layout/NameandTitleOrganizationalChart"/>
    <dgm:cxn modelId="{CCD3B611-ED90-224D-810B-6F9E00FD39E9}" type="presOf" srcId="{A466648C-9200-C048-B324-24AFA237C3FC}" destId="{A25B7765-0B54-2749-BBC9-69436EEF363E}" srcOrd="0" destOrd="0" presId="urn:microsoft.com/office/officeart/2008/layout/NameandTitleOrganizationalChart"/>
    <dgm:cxn modelId="{C338671D-DE29-9E42-BE1E-DB26664C9E3E}" type="presOf" srcId="{E347471C-1FAF-2E47-8E47-931AA5D622AE}" destId="{CEC2D0F6-4194-1642-8ACF-D0A5F7ADB0EF}" srcOrd="0" destOrd="0" presId="urn:microsoft.com/office/officeart/2008/layout/NameandTitleOrganizationalChart"/>
    <dgm:cxn modelId="{8E65E966-4BF9-C74B-9A4C-E95A37FE424C}" type="presOf" srcId="{9B3BCF79-C9A2-0D4F-99BB-146B794F79B2}" destId="{9FA151DE-A9C5-8947-A834-0E8798FC228C}" srcOrd="0" destOrd="0" presId="urn:microsoft.com/office/officeart/2008/layout/NameandTitleOrganizationalChart"/>
    <dgm:cxn modelId="{10B8F85F-85F4-4346-B523-D667523E37E2}" srcId="{83809E65-8FB5-9D41-B5F0-AD7EA19CF5EC}" destId="{8B914617-50EE-FA46-90A7-E5203CCD63FE}" srcOrd="1" destOrd="0" parTransId="{85B05E78-F0E6-8145-94C3-A533224A3812}" sibTransId="{EFD1FCB2-3DF6-6B40-B736-B8072ED0A2FC}"/>
    <dgm:cxn modelId="{31CC07D1-CF65-C143-855C-24A63EA536BD}" type="presOf" srcId="{5865A29E-F6D9-0242-8636-A8F6B3976103}" destId="{6396F572-76A8-774A-9EE2-F391E34D3EB1}" srcOrd="0" destOrd="0" presId="urn:microsoft.com/office/officeart/2008/layout/NameandTitleOrganizationalChart"/>
    <dgm:cxn modelId="{341A5209-4ABA-0848-BC10-6C80329EA992}" type="presOf" srcId="{D96CA45E-8C4F-3146-979A-0DB12C385BD6}" destId="{5A850B1B-D206-9847-83B2-08FE970E2D55}" srcOrd="0" destOrd="0" presId="urn:microsoft.com/office/officeart/2008/layout/NameandTitleOrganizationalChart"/>
    <dgm:cxn modelId="{95916536-62AD-B24A-B446-B90D71D0A3A1}" type="presOf" srcId="{4C6AD4CB-E321-674C-96D7-3F0CBD106830}" destId="{BC9281A0-8202-3C42-9F14-1F67A805CE17}" srcOrd="1" destOrd="0" presId="urn:microsoft.com/office/officeart/2008/layout/NameandTitleOrganizationalChart"/>
    <dgm:cxn modelId="{9466CB80-A21D-0F42-BCDE-7592D2B2C433}" type="presOf" srcId="{05C5CEE7-EA81-C241-949E-F5257AF3848A}" destId="{ECAABF97-202F-AA41-9FDA-974C3335462A}" srcOrd="0" destOrd="0" presId="urn:microsoft.com/office/officeart/2008/layout/NameandTitleOrganizationalChart"/>
    <dgm:cxn modelId="{595A5F4A-5396-3142-9DA7-F24FA508541D}" type="presOf" srcId="{5865A29E-F6D9-0242-8636-A8F6B3976103}" destId="{CB0FD4B9-7713-E143-9110-6B9E78F19747}" srcOrd="1" destOrd="0" presId="urn:microsoft.com/office/officeart/2008/layout/NameandTitleOrganizationalChart"/>
    <dgm:cxn modelId="{7A712D34-F977-5F4E-9D93-6E77638423DA}" type="presOf" srcId="{83809E65-8FB5-9D41-B5F0-AD7EA19CF5EC}" destId="{B2A24776-B007-DD40-8E1B-09A6618C9C6F}" srcOrd="1" destOrd="0" presId="urn:microsoft.com/office/officeart/2008/layout/NameandTitleOrganizationalChart"/>
    <dgm:cxn modelId="{AC7F5D0B-3EDB-F44B-9DA3-69C38010C80D}" type="presOf" srcId="{2B6E8C7F-2741-724A-AE29-47097EA00DDB}" destId="{D4DBEB09-C4ED-0B4A-9B72-C80BFCF1A035}" srcOrd="1" destOrd="0" presId="urn:microsoft.com/office/officeart/2008/layout/NameandTitleOrganizationalChart"/>
    <dgm:cxn modelId="{73E329B3-4E2E-C340-8E20-5C9CC01805B8}" type="presOf" srcId="{96100B4F-848B-BB4E-B6B0-F04C6C71061D}" destId="{2F75ECA2-0994-D040-B04A-5BEDB82B4329}" srcOrd="0" destOrd="0" presId="urn:microsoft.com/office/officeart/2008/layout/NameandTitleOrganizationalChart"/>
    <dgm:cxn modelId="{A103EFAD-B46C-1D49-BB90-7E3C7AF781D5}" type="presOf" srcId="{5A07D52F-7529-CC46-8B0D-647694B58A9C}" destId="{882B0C5A-526D-0943-BD41-20F9EC1E45C4}" srcOrd="0" destOrd="0" presId="urn:microsoft.com/office/officeart/2008/layout/NameandTitleOrganizationalChart"/>
    <dgm:cxn modelId="{2750DA82-B011-1849-ACAE-3F6F3AFD642E}" type="presOf" srcId="{188342A0-1D38-E941-A49C-264F47AEBB07}" destId="{3B8D1D10-3D35-514E-91E0-C7B5E8F7A7A7}" srcOrd="0" destOrd="0" presId="urn:microsoft.com/office/officeart/2008/layout/NameandTitleOrganizationalChart"/>
    <dgm:cxn modelId="{E83196AD-CED7-3044-9ECA-AE653102905A}" srcId="{83809E65-8FB5-9D41-B5F0-AD7EA19CF5EC}" destId="{188342A0-1D38-E941-A49C-264F47AEBB07}" srcOrd="0" destOrd="0" parTransId="{CA0A7A64-B662-3844-A877-D36EE18157BE}" sibTransId="{D96CA45E-8C4F-3146-979A-0DB12C385BD6}"/>
    <dgm:cxn modelId="{5172E1C4-D0B1-3640-ADDD-E685DA9E5BE2}" type="presOf" srcId="{1719AF1C-B265-F943-BA1F-0C631297AF2E}" destId="{EAE370A8-CCD7-7D44-B590-C6C2AF442524}" srcOrd="0" destOrd="0" presId="urn:microsoft.com/office/officeart/2008/layout/NameandTitleOrganizationalChart"/>
    <dgm:cxn modelId="{A18B6F7A-7E76-A741-8A27-BEF592683E5A}" type="presOf" srcId="{3D90C47A-354F-734D-93D4-812829DADF68}" destId="{7C4635FE-B6B7-DE41-ADA6-17C85C96DFAF}" srcOrd="1" destOrd="0" presId="urn:microsoft.com/office/officeart/2008/layout/NameandTitleOrganizationalChart"/>
    <dgm:cxn modelId="{397BD8B5-D018-CE4E-B224-A31D01DFE85E}" type="presOf" srcId="{2B6E8C7F-2741-724A-AE29-47097EA00DDB}" destId="{1D4720DF-9B4E-B844-A55D-EE743654DDFE}" srcOrd="0" destOrd="0" presId="urn:microsoft.com/office/officeart/2008/layout/NameandTitleOrganizationalChart"/>
    <dgm:cxn modelId="{1E2C2526-074E-E344-A471-0056D175E7E3}" srcId="{4C6AD4CB-E321-674C-96D7-3F0CBD106830}" destId="{5865A29E-F6D9-0242-8636-A8F6B3976103}" srcOrd="1" destOrd="0" parTransId="{F47776D7-AE68-1643-92DF-A5E6243974CD}" sibTransId="{B124B4CA-7319-DC4E-8ADB-0B721A588A86}"/>
    <dgm:cxn modelId="{43250B43-D0E8-964B-94D2-D55D45A629F3}" type="presOf" srcId="{D33C9537-71EC-DB45-915D-69DF29A2B3E2}" destId="{60AB5EF8-7443-D94D-836D-C206A8064DEE}" srcOrd="0" destOrd="0" presId="urn:microsoft.com/office/officeart/2008/layout/NameandTitleOrganizationalChart"/>
    <dgm:cxn modelId="{2FD9C602-A454-E540-96E5-4D3FCFE576A5}" type="presOf" srcId="{D57B25A9-F647-294E-9A42-F7F45DAB8CDD}" destId="{CFDA9F0B-039E-CC43-AB90-8AD5B16FAB54}" srcOrd="1" destOrd="0" presId="urn:microsoft.com/office/officeart/2008/layout/NameandTitleOrganizationalChart"/>
    <dgm:cxn modelId="{855E1BC0-1E01-0642-8481-39CDDD7A3A91}" type="presOf" srcId="{85B05E78-F0E6-8145-94C3-A533224A3812}" destId="{ABA73248-1244-B140-BB6D-76CF33E60EB4}" srcOrd="0" destOrd="0" presId="urn:microsoft.com/office/officeart/2008/layout/NameandTitleOrganizationalChart"/>
    <dgm:cxn modelId="{8456DC10-C5E2-374B-BE3B-FF69E91CB242}" type="presOf" srcId="{E64A3CED-089A-8148-A8B6-D98E9446F3E4}" destId="{906A6A37-BE0E-7445-A762-201A2DDBF925}" srcOrd="0" destOrd="0" presId="urn:microsoft.com/office/officeart/2008/layout/NameandTitleOrganizationalChart"/>
    <dgm:cxn modelId="{76F642D3-D7D0-F043-9059-D720DDF76508}" type="presOf" srcId="{8B914617-50EE-FA46-90A7-E5203CCD63FE}" destId="{C6EED2AD-92A3-1F4A-98C8-7D8B71F960FB}" srcOrd="0" destOrd="0" presId="urn:microsoft.com/office/officeart/2008/layout/NameandTitleOrganizationalChart"/>
    <dgm:cxn modelId="{094B17AC-D6F6-2E44-8CA0-44C02C1DEEFD}" type="presOf" srcId="{3D90C47A-354F-734D-93D4-812829DADF68}" destId="{D859E093-DA5D-3A49-85A8-9A8AFE3167AF}" srcOrd="0" destOrd="0" presId="urn:microsoft.com/office/officeart/2008/layout/NameandTitleOrganizationalChart"/>
    <dgm:cxn modelId="{2566EB24-6677-0748-AFC3-034B4C63BD03}" type="presOf" srcId="{EFD1FCB2-3DF6-6B40-B736-B8072ED0A2FC}" destId="{26846748-E968-B147-B6C8-972C06424768}" srcOrd="0" destOrd="0" presId="urn:microsoft.com/office/officeart/2008/layout/NameandTitleOrganizationalChart"/>
    <dgm:cxn modelId="{8B3CFF29-67CA-A34F-9A9F-AF5908448B02}" type="presOf" srcId="{F47776D7-AE68-1643-92DF-A5E6243974CD}" destId="{B9AED273-DF37-1949-AB81-5FCA3AE1D926}" srcOrd="0" destOrd="0" presId="urn:microsoft.com/office/officeart/2008/layout/NameandTitleOrganizationalChart"/>
    <dgm:cxn modelId="{6BC9202F-720D-8144-A2FF-2BD0E7CC50BF}" type="presOf" srcId="{188342A0-1D38-E941-A49C-264F47AEBB07}" destId="{34960C7F-E674-7546-B14E-B1F588FA3352}" srcOrd="1" destOrd="0" presId="urn:microsoft.com/office/officeart/2008/layout/NameandTitleOrganizationalChart"/>
    <dgm:cxn modelId="{196F97A1-2038-7C4F-AFA7-7A80106AC027}" type="presOf" srcId="{EDA8E90D-63AF-2B41-8AE1-59977F1483E4}" destId="{917407AD-DBF4-6343-876E-627C53F4BC06}" srcOrd="0" destOrd="0" presId="urn:microsoft.com/office/officeart/2008/layout/NameandTitleOrganizationalChart"/>
    <dgm:cxn modelId="{816FC7EB-C7E4-E049-8D39-7928A38B5E20}" srcId="{83809E65-8FB5-9D41-B5F0-AD7EA19CF5EC}" destId="{D57B25A9-F647-294E-9A42-F7F45DAB8CDD}" srcOrd="2" destOrd="0" parTransId="{E347471C-1FAF-2E47-8E47-931AA5D622AE}" sibTransId="{EDA8E90D-63AF-2B41-8AE1-59977F1483E4}"/>
    <dgm:cxn modelId="{CFE3C07B-6910-D040-B704-9D1CAFC186E2}" srcId="{4C6AD4CB-E321-674C-96D7-3F0CBD106830}" destId="{83809E65-8FB5-9D41-B5F0-AD7EA19CF5EC}" srcOrd="0" destOrd="0" parTransId="{A466648C-9200-C048-B324-24AFA237C3FC}" sibTransId="{05C5CEE7-EA81-C241-949E-F5257AF3848A}"/>
    <dgm:cxn modelId="{746FCA6F-DCE6-D54B-AA1C-0577C3240731}" type="presOf" srcId="{4C6AD4CB-E321-674C-96D7-3F0CBD106830}" destId="{4A722E31-120A-D540-AF20-3025BE8AF223}" srcOrd="0" destOrd="0" presId="urn:microsoft.com/office/officeart/2008/layout/NameandTitleOrganizationalChart"/>
    <dgm:cxn modelId="{8B881AE7-9B3C-BD40-BF35-C69BAE97B4D2}" type="presOf" srcId="{8B914617-50EE-FA46-90A7-E5203CCD63FE}" destId="{02D0A351-08FE-3841-A984-D000E004D471}" srcOrd="1" destOrd="0" presId="urn:microsoft.com/office/officeart/2008/layout/NameandTitleOrganizationalChart"/>
    <dgm:cxn modelId="{EBDDAA32-3FC0-FC44-9FFF-4D1A3E940CB8}" type="presOf" srcId="{83809E65-8FB5-9D41-B5F0-AD7EA19CF5EC}" destId="{63F98CF8-D966-EB4E-AC39-AB40AE7D56DA}" srcOrd="0" destOrd="0" presId="urn:microsoft.com/office/officeart/2008/layout/NameandTitleOrganizationalChart"/>
    <dgm:cxn modelId="{24A1D66A-F849-8342-A309-E35EFE7D4A00}" srcId="{5865A29E-F6D9-0242-8636-A8F6B3976103}" destId="{3D90C47A-354F-734D-93D4-812829DADF68}" srcOrd="0" destOrd="0" parTransId="{D33C9537-71EC-DB45-915D-69DF29A2B3E2}" sibTransId="{1719AF1C-B265-F943-BA1F-0C631297AF2E}"/>
    <dgm:cxn modelId="{1A0F6A68-3A3F-C840-A7F2-E36FD43CC369}" type="presParOf" srcId="{906A6A37-BE0E-7445-A762-201A2DDBF925}" destId="{7AD1ECE9-FC5B-8749-BC36-FA0FC7A4EB3A}" srcOrd="0" destOrd="0" presId="urn:microsoft.com/office/officeart/2008/layout/NameandTitleOrganizationalChart"/>
    <dgm:cxn modelId="{357E9E46-EB0E-AF44-BA2E-8EEE6EE28634}" type="presParOf" srcId="{7AD1ECE9-FC5B-8749-BC36-FA0FC7A4EB3A}" destId="{55271256-A16D-934F-A1FE-BF16CDA067D4}" srcOrd="0" destOrd="0" presId="urn:microsoft.com/office/officeart/2008/layout/NameandTitleOrganizationalChart"/>
    <dgm:cxn modelId="{5DFFE1A9-D5BF-EC48-9DCC-422AA576DBAF}" type="presParOf" srcId="{55271256-A16D-934F-A1FE-BF16CDA067D4}" destId="{4A722E31-120A-D540-AF20-3025BE8AF223}" srcOrd="0" destOrd="0" presId="urn:microsoft.com/office/officeart/2008/layout/NameandTitleOrganizationalChart"/>
    <dgm:cxn modelId="{EB9D44B1-4519-0940-8679-B53BAD1C5706}" type="presParOf" srcId="{55271256-A16D-934F-A1FE-BF16CDA067D4}" destId="{2F75ECA2-0994-D040-B04A-5BEDB82B4329}" srcOrd="1" destOrd="0" presId="urn:microsoft.com/office/officeart/2008/layout/NameandTitleOrganizationalChart"/>
    <dgm:cxn modelId="{26215E4C-5372-C345-BFE6-026A4B22BAF3}" type="presParOf" srcId="{55271256-A16D-934F-A1FE-BF16CDA067D4}" destId="{BC9281A0-8202-3C42-9F14-1F67A805CE17}" srcOrd="2" destOrd="0" presId="urn:microsoft.com/office/officeart/2008/layout/NameandTitleOrganizationalChart"/>
    <dgm:cxn modelId="{D0B0111A-9F2E-EB46-9136-49DBA356AE19}" type="presParOf" srcId="{7AD1ECE9-FC5B-8749-BC36-FA0FC7A4EB3A}" destId="{7771C639-C894-2B4F-A3CB-634BAD5A7EDE}" srcOrd="1" destOrd="0" presId="urn:microsoft.com/office/officeart/2008/layout/NameandTitleOrganizationalChart"/>
    <dgm:cxn modelId="{59AD1B25-5AD1-584F-A0DC-1E0E92411050}" type="presParOf" srcId="{7771C639-C894-2B4F-A3CB-634BAD5A7EDE}" destId="{A25B7765-0B54-2749-BBC9-69436EEF363E}" srcOrd="0" destOrd="0" presId="urn:microsoft.com/office/officeart/2008/layout/NameandTitleOrganizationalChart"/>
    <dgm:cxn modelId="{B27A9FCF-7537-9B4B-BA2B-84753FBA8A80}" type="presParOf" srcId="{7771C639-C894-2B4F-A3CB-634BAD5A7EDE}" destId="{67911ECA-5AEA-9743-ABCD-B7F23307092F}" srcOrd="1" destOrd="0" presId="urn:microsoft.com/office/officeart/2008/layout/NameandTitleOrganizationalChart"/>
    <dgm:cxn modelId="{FC69A91C-A7E8-B841-8E61-0EA983B18955}" type="presParOf" srcId="{67911ECA-5AEA-9743-ABCD-B7F23307092F}" destId="{648F4A5F-B01D-844B-B0B7-28EE1A21EF16}" srcOrd="0" destOrd="0" presId="urn:microsoft.com/office/officeart/2008/layout/NameandTitleOrganizationalChart"/>
    <dgm:cxn modelId="{1D3E7F8B-73FB-7F48-9DA5-B5578019D6E2}" type="presParOf" srcId="{648F4A5F-B01D-844B-B0B7-28EE1A21EF16}" destId="{63F98CF8-D966-EB4E-AC39-AB40AE7D56DA}" srcOrd="0" destOrd="0" presId="urn:microsoft.com/office/officeart/2008/layout/NameandTitleOrganizationalChart"/>
    <dgm:cxn modelId="{4CA33618-DAA5-4240-B3A7-AB5153BC11C6}" type="presParOf" srcId="{648F4A5F-B01D-844B-B0B7-28EE1A21EF16}" destId="{ECAABF97-202F-AA41-9FDA-974C3335462A}" srcOrd="1" destOrd="0" presId="urn:microsoft.com/office/officeart/2008/layout/NameandTitleOrganizationalChart"/>
    <dgm:cxn modelId="{D194F295-29EA-A34F-AF4A-7BF88BBF98AF}" type="presParOf" srcId="{648F4A5F-B01D-844B-B0B7-28EE1A21EF16}" destId="{B2A24776-B007-DD40-8E1B-09A6618C9C6F}" srcOrd="2" destOrd="0" presId="urn:microsoft.com/office/officeart/2008/layout/NameandTitleOrganizationalChart"/>
    <dgm:cxn modelId="{398A798D-51D3-1345-8CC4-4D280712DEEE}" type="presParOf" srcId="{67911ECA-5AEA-9743-ABCD-B7F23307092F}" destId="{D7DF0B18-9A8F-6B4C-BDCA-D46938DBD996}" srcOrd="1" destOrd="0" presId="urn:microsoft.com/office/officeart/2008/layout/NameandTitleOrganizationalChart"/>
    <dgm:cxn modelId="{BB5C667B-310E-4441-A131-3FBD9FB3BE41}" type="presParOf" srcId="{D7DF0B18-9A8F-6B4C-BDCA-D46938DBD996}" destId="{2479DA6F-786C-6B48-9F29-D121B0D726CB}" srcOrd="0" destOrd="0" presId="urn:microsoft.com/office/officeart/2008/layout/NameandTitleOrganizationalChart"/>
    <dgm:cxn modelId="{7B21FD1D-331F-C643-9991-A66FEAFDA835}" type="presParOf" srcId="{D7DF0B18-9A8F-6B4C-BDCA-D46938DBD996}" destId="{ABED35F6-8DBB-764E-B5CB-C7A292C02737}" srcOrd="1" destOrd="0" presId="urn:microsoft.com/office/officeart/2008/layout/NameandTitleOrganizationalChart"/>
    <dgm:cxn modelId="{74E8FE71-0407-D345-BEE4-C06F1BB7CBD3}" type="presParOf" srcId="{ABED35F6-8DBB-764E-B5CB-C7A292C02737}" destId="{3BF69FAB-86FD-6B45-818C-F582C7B453DB}" srcOrd="0" destOrd="0" presId="urn:microsoft.com/office/officeart/2008/layout/NameandTitleOrganizationalChart"/>
    <dgm:cxn modelId="{E5C36A54-F378-9148-8943-0875FC177853}" type="presParOf" srcId="{3BF69FAB-86FD-6B45-818C-F582C7B453DB}" destId="{3B8D1D10-3D35-514E-91E0-C7B5E8F7A7A7}" srcOrd="0" destOrd="0" presId="urn:microsoft.com/office/officeart/2008/layout/NameandTitleOrganizationalChart"/>
    <dgm:cxn modelId="{2794335E-C448-4240-8B3F-08F9CFEA7DB6}" type="presParOf" srcId="{3BF69FAB-86FD-6B45-818C-F582C7B453DB}" destId="{5A850B1B-D206-9847-83B2-08FE970E2D55}" srcOrd="1" destOrd="0" presId="urn:microsoft.com/office/officeart/2008/layout/NameandTitleOrganizationalChart"/>
    <dgm:cxn modelId="{AE8F47DB-4692-434A-9C1F-2FCB3537F45E}" type="presParOf" srcId="{3BF69FAB-86FD-6B45-818C-F582C7B453DB}" destId="{34960C7F-E674-7546-B14E-B1F588FA3352}" srcOrd="2" destOrd="0" presId="urn:microsoft.com/office/officeart/2008/layout/NameandTitleOrganizationalChart"/>
    <dgm:cxn modelId="{0FA69147-8B61-EF40-9F4D-48C96BFFC904}" type="presParOf" srcId="{ABED35F6-8DBB-764E-B5CB-C7A292C02737}" destId="{C3132A97-3BF7-D942-B693-39128B195AE7}" srcOrd="1" destOrd="0" presId="urn:microsoft.com/office/officeart/2008/layout/NameandTitleOrganizationalChart"/>
    <dgm:cxn modelId="{995C8A8A-F273-7D4A-9F64-3B8A5A0C31C2}" type="presParOf" srcId="{ABED35F6-8DBB-764E-B5CB-C7A292C02737}" destId="{233CC7A9-B7A0-6943-94D6-77AA3443E8E9}" srcOrd="2" destOrd="0" presId="urn:microsoft.com/office/officeart/2008/layout/NameandTitleOrganizationalChart"/>
    <dgm:cxn modelId="{5C754BAE-2CC7-484C-9408-4DC9134CD80C}" type="presParOf" srcId="{D7DF0B18-9A8F-6B4C-BDCA-D46938DBD996}" destId="{ABA73248-1244-B140-BB6D-76CF33E60EB4}" srcOrd="2" destOrd="0" presId="urn:microsoft.com/office/officeart/2008/layout/NameandTitleOrganizationalChart"/>
    <dgm:cxn modelId="{C1263526-801C-7F4E-84FE-26EE74304CF5}" type="presParOf" srcId="{D7DF0B18-9A8F-6B4C-BDCA-D46938DBD996}" destId="{BB8CFBFB-6BA7-A94F-B80E-D6ACA8725FB0}" srcOrd="3" destOrd="0" presId="urn:microsoft.com/office/officeart/2008/layout/NameandTitleOrganizationalChart"/>
    <dgm:cxn modelId="{25AAE7EE-9B3F-FC48-A5EC-013ED32616F3}" type="presParOf" srcId="{BB8CFBFB-6BA7-A94F-B80E-D6ACA8725FB0}" destId="{2DBA8CF2-AB1D-E64C-BCD5-478C70889E61}" srcOrd="0" destOrd="0" presId="urn:microsoft.com/office/officeart/2008/layout/NameandTitleOrganizationalChart"/>
    <dgm:cxn modelId="{80D11FB8-9B45-164C-BAA1-0EFA85AFC8DA}" type="presParOf" srcId="{2DBA8CF2-AB1D-E64C-BCD5-478C70889E61}" destId="{C6EED2AD-92A3-1F4A-98C8-7D8B71F960FB}" srcOrd="0" destOrd="0" presId="urn:microsoft.com/office/officeart/2008/layout/NameandTitleOrganizationalChart"/>
    <dgm:cxn modelId="{616C27B8-8BDF-B64C-8A24-3897F8DEB6C5}" type="presParOf" srcId="{2DBA8CF2-AB1D-E64C-BCD5-478C70889E61}" destId="{26846748-E968-B147-B6C8-972C06424768}" srcOrd="1" destOrd="0" presId="urn:microsoft.com/office/officeart/2008/layout/NameandTitleOrganizationalChart"/>
    <dgm:cxn modelId="{EC120EA8-DBB5-2047-98CE-220BF58EBF9A}" type="presParOf" srcId="{2DBA8CF2-AB1D-E64C-BCD5-478C70889E61}" destId="{02D0A351-08FE-3841-A984-D000E004D471}" srcOrd="2" destOrd="0" presId="urn:microsoft.com/office/officeart/2008/layout/NameandTitleOrganizationalChart"/>
    <dgm:cxn modelId="{44FB3605-BB2C-1341-A581-B22DED7D8F2E}" type="presParOf" srcId="{BB8CFBFB-6BA7-A94F-B80E-D6ACA8725FB0}" destId="{C253354A-58DA-3A46-BA06-3AF43B1E03C1}" srcOrd="1" destOrd="0" presId="urn:microsoft.com/office/officeart/2008/layout/NameandTitleOrganizationalChart"/>
    <dgm:cxn modelId="{AE0CE8C1-D07A-DD4D-A8D6-3E0991D362EA}" type="presParOf" srcId="{BB8CFBFB-6BA7-A94F-B80E-D6ACA8725FB0}" destId="{7CE5F826-E732-7146-B111-FACFB3B28A44}" srcOrd="2" destOrd="0" presId="urn:microsoft.com/office/officeart/2008/layout/NameandTitleOrganizationalChart"/>
    <dgm:cxn modelId="{121A8F32-D055-6045-874A-A035F2FB958D}" type="presParOf" srcId="{D7DF0B18-9A8F-6B4C-BDCA-D46938DBD996}" destId="{CEC2D0F6-4194-1642-8ACF-D0A5F7ADB0EF}" srcOrd="4" destOrd="0" presId="urn:microsoft.com/office/officeart/2008/layout/NameandTitleOrganizationalChart"/>
    <dgm:cxn modelId="{EB02842E-3C8B-9345-ACAE-90F1DFD1C415}" type="presParOf" srcId="{D7DF0B18-9A8F-6B4C-BDCA-D46938DBD996}" destId="{E333A156-5A89-374B-B87A-A11908C3975F}" srcOrd="5" destOrd="0" presId="urn:microsoft.com/office/officeart/2008/layout/NameandTitleOrganizationalChart"/>
    <dgm:cxn modelId="{A3BBAD27-3B0B-9B4C-9F48-9A1FD02AD502}" type="presParOf" srcId="{E333A156-5A89-374B-B87A-A11908C3975F}" destId="{8E2A1375-0D5A-434E-A379-F41FB9987401}" srcOrd="0" destOrd="0" presId="urn:microsoft.com/office/officeart/2008/layout/NameandTitleOrganizationalChart"/>
    <dgm:cxn modelId="{17026722-C2E5-A349-80A4-1CAD66105F2B}" type="presParOf" srcId="{8E2A1375-0D5A-434E-A379-F41FB9987401}" destId="{DDA48604-9044-4347-A468-EB9DE81D93E7}" srcOrd="0" destOrd="0" presId="urn:microsoft.com/office/officeart/2008/layout/NameandTitleOrganizationalChart"/>
    <dgm:cxn modelId="{DC96B052-644A-EF41-A8DF-8F5F414AF35B}" type="presParOf" srcId="{8E2A1375-0D5A-434E-A379-F41FB9987401}" destId="{917407AD-DBF4-6343-876E-627C53F4BC06}" srcOrd="1" destOrd="0" presId="urn:microsoft.com/office/officeart/2008/layout/NameandTitleOrganizationalChart"/>
    <dgm:cxn modelId="{BE6F388F-D9D0-E141-9F20-6A3F350F41FB}" type="presParOf" srcId="{8E2A1375-0D5A-434E-A379-F41FB9987401}" destId="{CFDA9F0B-039E-CC43-AB90-8AD5B16FAB54}" srcOrd="2" destOrd="0" presId="urn:microsoft.com/office/officeart/2008/layout/NameandTitleOrganizationalChart"/>
    <dgm:cxn modelId="{C2A49180-9B23-134D-93EF-0B63B3C1BE93}" type="presParOf" srcId="{E333A156-5A89-374B-B87A-A11908C3975F}" destId="{F15B57CB-4753-2840-AD06-FF1BF63C960E}" srcOrd="1" destOrd="0" presId="urn:microsoft.com/office/officeart/2008/layout/NameandTitleOrganizationalChart"/>
    <dgm:cxn modelId="{05568CC7-DA91-B643-898C-43651F2F75B7}" type="presParOf" srcId="{E333A156-5A89-374B-B87A-A11908C3975F}" destId="{0EC32FB8-7659-1F42-AB8B-13A48A2F7463}" srcOrd="2" destOrd="0" presId="urn:microsoft.com/office/officeart/2008/layout/NameandTitleOrganizationalChart"/>
    <dgm:cxn modelId="{4CCAFBFB-799F-E246-B42F-AB2A672F455B}" type="presParOf" srcId="{67911ECA-5AEA-9743-ABCD-B7F23307092F}" destId="{4DA0B785-9B4D-2B4A-B27F-B5474734ACA0}" srcOrd="2" destOrd="0" presId="urn:microsoft.com/office/officeart/2008/layout/NameandTitleOrganizationalChart"/>
    <dgm:cxn modelId="{7B62B32E-E793-4F47-8E0F-852FCC8CF6D3}" type="presParOf" srcId="{7771C639-C894-2B4F-A3CB-634BAD5A7EDE}" destId="{B9AED273-DF37-1949-AB81-5FCA3AE1D926}" srcOrd="2" destOrd="0" presId="urn:microsoft.com/office/officeart/2008/layout/NameandTitleOrganizationalChart"/>
    <dgm:cxn modelId="{26EA8E4E-3C20-4240-80A4-0B124B7414F6}" type="presParOf" srcId="{7771C639-C894-2B4F-A3CB-634BAD5A7EDE}" destId="{D08CE27A-CC17-4B41-A4EE-B79C3111CAF4}" srcOrd="3" destOrd="0" presId="urn:microsoft.com/office/officeart/2008/layout/NameandTitleOrganizationalChart"/>
    <dgm:cxn modelId="{EFC2DB7A-9D3D-4A4F-A00C-A7305D45B269}" type="presParOf" srcId="{D08CE27A-CC17-4B41-A4EE-B79C3111CAF4}" destId="{B0906BEA-ABA3-744D-8C94-4A0C72343094}" srcOrd="0" destOrd="0" presId="urn:microsoft.com/office/officeart/2008/layout/NameandTitleOrganizationalChart"/>
    <dgm:cxn modelId="{A7FF0D4B-FBE7-AC4F-BB5F-40800C6CC14C}" type="presParOf" srcId="{B0906BEA-ABA3-744D-8C94-4A0C72343094}" destId="{6396F572-76A8-774A-9EE2-F391E34D3EB1}" srcOrd="0" destOrd="0" presId="urn:microsoft.com/office/officeart/2008/layout/NameandTitleOrganizationalChart"/>
    <dgm:cxn modelId="{038EC346-739D-F74D-B014-75A43652E71A}" type="presParOf" srcId="{B0906BEA-ABA3-744D-8C94-4A0C72343094}" destId="{9B9BB11C-7B8D-7F4C-9287-52885C862C69}" srcOrd="1" destOrd="0" presId="urn:microsoft.com/office/officeart/2008/layout/NameandTitleOrganizationalChart"/>
    <dgm:cxn modelId="{9597C4EE-6F34-8A42-8172-64B052363628}" type="presParOf" srcId="{B0906BEA-ABA3-744D-8C94-4A0C72343094}" destId="{CB0FD4B9-7713-E143-9110-6B9E78F19747}" srcOrd="2" destOrd="0" presId="urn:microsoft.com/office/officeart/2008/layout/NameandTitleOrganizationalChart"/>
    <dgm:cxn modelId="{6FA3F595-8FD7-3B40-BC99-819888873AEA}" type="presParOf" srcId="{D08CE27A-CC17-4B41-A4EE-B79C3111CAF4}" destId="{55D53CCE-0D87-DB43-A77E-AE96E5F778A3}" srcOrd="1" destOrd="0" presId="urn:microsoft.com/office/officeart/2008/layout/NameandTitleOrganizationalChart"/>
    <dgm:cxn modelId="{AF80B159-4F25-D640-A07B-EECF492B14A2}" type="presParOf" srcId="{55D53CCE-0D87-DB43-A77E-AE96E5F778A3}" destId="{60AB5EF8-7443-D94D-836D-C206A8064DEE}" srcOrd="0" destOrd="0" presId="urn:microsoft.com/office/officeart/2008/layout/NameandTitleOrganizationalChart"/>
    <dgm:cxn modelId="{96202E37-E570-8B44-A50A-4F65B3CF366E}" type="presParOf" srcId="{55D53CCE-0D87-DB43-A77E-AE96E5F778A3}" destId="{11B49CD7-61D6-954F-8651-911E14B825A7}" srcOrd="1" destOrd="0" presId="urn:microsoft.com/office/officeart/2008/layout/NameandTitleOrganizationalChart"/>
    <dgm:cxn modelId="{B915C56A-4788-CC4B-A543-AB4B5ECAB1A7}" type="presParOf" srcId="{11B49CD7-61D6-954F-8651-911E14B825A7}" destId="{3C4900E6-B422-1F4E-8AFC-B14CFBC9E32F}" srcOrd="0" destOrd="0" presId="urn:microsoft.com/office/officeart/2008/layout/NameandTitleOrganizationalChart"/>
    <dgm:cxn modelId="{13F093AF-E910-6C44-B160-79C7CFC0E92A}" type="presParOf" srcId="{3C4900E6-B422-1F4E-8AFC-B14CFBC9E32F}" destId="{D859E093-DA5D-3A49-85A8-9A8AFE3167AF}" srcOrd="0" destOrd="0" presId="urn:microsoft.com/office/officeart/2008/layout/NameandTitleOrganizationalChart"/>
    <dgm:cxn modelId="{55D684FC-3828-A648-95F2-18292EFEE3BA}" type="presParOf" srcId="{3C4900E6-B422-1F4E-8AFC-B14CFBC9E32F}" destId="{EAE370A8-CCD7-7D44-B590-C6C2AF442524}" srcOrd="1" destOrd="0" presId="urn:microsoft.com/office/officeart/2008/layout/NameandTitleOrganizationalChart"/>
    <dgm:cxn modelId="{0A2FF5BF-7592-834F-95DC-0399625998D7}" type="presParOf" srcId="{3C4900E6-B422-1F4E-8AFC-B14CFBC9E32F}" destId="{7C4635FE-B6B7-DE41-ADA6-17C85C96DFAF}" srcOrd="2" destOrd="0" presId="urn:microsoft.com/office/officeart/2008/layout/NameandTitleOrganizationalChart"/>
    <dgm:cxn modelId="{E3C44898-497F-B84F-9A3C-41086DAB8963}" type="presParOf" srcId="{11B49CD7-61D6-954F-8651-911E14B825A7}" destId="{94558B2D-487A-3D4E-BB6F-F420A801B1D0}" srcOrd="1" destOrd="0" presId="urn:microsoft.com/office/officeart/2008/layout/NameandTitleOrganizationalChart"/>
    <dgm:cxn modelId="{97572472-E141-EB44-BA55-E4362F68A8C0}" type="presParOf" srcId="{11B49CD7-61D6-954F-8651-911E14B825A7}" destId="{D1B5FC22-235C-EE41-B9D6-AB50117F69CA}" srcOrd="2" destOrd="0" presId="urn:microsoft.com/office/officeart/2008/layout/NameandTitleOrganizationalChart"/>
    <dgm:cxn modelId="{E5705F15-C41D-224A-80F7-7D8D6E5D43E5}" type="presParOf" srcId="{D08CE27A-CC17-4B41-A4EE-B79C3111CAF4}" destId="{643EED88-1AF0-B442-88CC-4D7E9133B7CD}" srcOrd="2" destOrd="0" presId="urn:microsoft.com/office/officeart/2008/layout/NameandTitleOrganizationalChart"/>
    <dgm:cxn modelId="{6B4A7453-94E4-1D4E-9078-04DECF4E1AC4}" type="presParOf" srcId="{7771C639-C894-2B4F-A3CB-634BAD5A7EDE}" destId="{9FA151DE-A9C5-8947-A834-0E8798FC228C}" srcOrd="4" destOrd="0" presId="urn:microsoft.com/office/officeart/2008/layout/NameandTitleOrganizationalChart"/>
    <dgm:cxn modelId="{106D145B-8DD8-954D-B7EE-337E3169B07E}" type="presParOf" srcId="{7771C639-C894-2B4F-A3CB-634BAD5A7EDE}" destId="{A09BE557-87F1-CD4B-88EE-4A99432B2D86}" srcOrd="5" destOrd="0" presId="urn:microsoft.com/office/officeart/2008/layout/NameandTitleOrganizationalChart"/>
    <dgm:cxn modelId="{05084F70-E0B6-0641-8F65-CE715FC811E2}" type="presParOf" srcId="{A09BE557-87F1-CD4B-88EE-4A99432B2D86}" destId="{EE5BEA78-E6A9-8F45-8546-C4D64DBA9F9B}" srcOrd="0" destOrd="0" presId="urn:microsoft.com/office/officeart/2008/layout/NameandTitleOrganizationalChart"/>
    <dgm:cxn modelId="{85CAE372-4EFA-A945-97F7-2B82D4AC3F76}" type="presParOf" srcId="{EE5BEA78-E6A9-8F45-8546-C4D64DBA9F9B}" destId="{1D4720DF-9B4E-B844-A55D-EE743654DDFE}" srcOrd="0" destOrd="0" presId="urn:microsoft.com/office/officeart/2008/layout/NameandTitleOrganizationalChart"/>
    <dgm:cxn modelId="{94E1B6CB-3DBA-3A4C-8545-9A8CF3F3CF14}" type="presParOf" srcId="{EE5BEA78-E6A9-8F45-8546-C4D64DBA9F9B}" destId="{882B0C5A-526D-0943-BD41-20F9EC1E45C4}" srcOrd="1" destOrd="0" presId="urn:microsoft.com/office/officeart/2008/layout/NameandTitleOrganizationalChart"/>
    <dgm:cxn modelId="{46226AE3-4E6B-974E-806D-D2F79555540C}" type="presParOf" srcId="{EE5BEA78-E6A9-8F45-8546-C4D64DBA9F9B}" destId="{D4DBEB09-C4ED-0B4A-9B72-C80BFCF1A035}" srcOrd="2" destOrd="0" presId="urn:microsoft.com/office/officeart/2008/layout/NameandTitleOrganizationalChart"/>
    <dgm:cxn modelId="{BBDEB7F6-4515-9842-A46D-DFDD6A353BE8}" type="presParOf" srcId="{A09BE557-87F1-CD4B-88EE-4A99432B2D86}" destId="{8F877A12-E93C-C543-9DB7-0B42A7C2EEDA}" srcOrd="1" destOrd="0" presId="urn:microsoft.com/office/officeart/2008/layout/NameandTitleOrganizationalChart"/>
    <dgm:cxn modelId="{4CEFC7CD-0998-E548-9018-6D3B79ED8526}" type="presParOf" srcId="{A09BE557-87F1-CD4B-88EE-4A99432B2D86}" destId="{730D01A8-308A-A245-9C0F-A91F35704737}" srcOrd="2" destOrd="0" presId="urn:microsoft.com/office/officeart/2008/layout/NameandTitleOrganizationalChart"/>
    <dgm:cxn modelId="{3805B9A6-57D2-974A-B1AA-2BABDBBD3CF0}" type="presParOf" srcId="{7AD1ECE9-FC5B-8749-BC36-FA0FC7A4EB3A}" destId="{4227182E-0B20-BA42-B4CB-5A9DA3449424}" srcOrd="2" destOrd="0" presId="urn:microsoft.com/office/officeart/2008/layout/NameandTitleOrganizational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D53BE7-36A6-074A-9FE7-257DCCBD6E67}" type="doc">
      <dgm:prSet loTypeId="urn:microsoft.com/office/officeart/2005/8/layout/venn1" loCatId="" qsTypeId="urn:microsoft.com/office/officeart/2005/8/quickstyle/3D3" qsCatId="3D" csTypeId="urn:microsoft.com/office/officeart/2005/8/colors/accent1_2" csCatId="accent1" phldr="1"/>
      <dgm:spPr/>
    </dgm:pt>
    <dgm:pt modelId="{7004D47A-1E53-AE42-A9D2-569FC9463AA9}">
      <dgm:prSet phldrT="[Text]" custT="1"/>
      <dgm:spPr/>
      <dgm:t>
        <a:bodyPr/>
        <a:lstStyle/>
        <a:p>
          <a:endParaRPr lang="en-US" sz="4800" dirty="0" smtClean="0"/>
        </a:p>
        <a:p>
          <a:r>
            <a:rPr lang="en-US" sz="4800" dirty="0" err="1" smtClean="0"/>
            <a:t>Slidify</a:t>
          </a:r>
          <a:endParaRPr lang="en-US" sz="48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endParaRPr lang="en-US" sz="2000" dirty="0" smtClean="0"/>
        </a:p>
        <a:p>
          <a:r>
            <a:rPr lang="en-US" sz="2000" dirty="0" smtClean="0"/>
            <a:t> </a:t>
          </a:r>
        </a:p>
        <a:p>
          <a:endParaRPr lang="en-US" sz="5200" dirty="0"/>
        </a:p>
      </dgm:t>
    </dgm:pt>
    <dgm:pt modelId="{D29DBC87-0AE0-2644-8F71-D95CC972D439}" type="parTrans" cxnId="{783672B8-476F-664A-B252-14126AAD427D}">
      <dgm:prSet/>
      <dgm:spPr/>
      <dgm:t>
        <a:bodyPr/>
        <a:lstStyle/>
        <a:p>
          <a:endParaRPr lang="en-US"/>
        </a:p>
      </dgm:t>
    </dgm:pt>
    <dgm:pt modelId="{9F83F2A4-459D-1B42-A80D-430F6DD26292}" type="sibTrans" cxnId="{783672B8-476F-664A-B252-14126AAD427D}">
      <dgm:prSet/>
      <dgm:spPr/>
      <dgm:t>
        <a:bodyPr/>
        <a:lstStyle/>
        <a:p>
          <a:endParaRPr lang="en-US"/>
        </a:p>
      </dgm:t>
    </dgm:pt>
    <dgm:pt modelId="{FE72AA5D-F707-834D-B19E-DC5D39819080}">
      <dgm:prSet phldrT="[Text]" custT="1"/>
      <dgm:spPr/>
      <dgm:t>
        <a:bodyPr/>
        <a:lstStyle/>
        <a:p>
          <a:endParaRPr lang="en-US" sz="3200" dirty="0" smtClean="0"/>
        </a:p>
        <a:p>
          <a:r>
            <a:rPr lang="en-US" sz="4800" dirty="0" err="1" smtClean="0"/>
            <a:t>Rpres</a:t>
          </a:r>
          <a:endParaRPr lang="en-US" sz="4800" dirty="0" smtClean="0"/>
        </a:p>
        <a:p>
          <a:endParaRPr lang="en-US" sz="6500" dirty="0" smtClean="0"/>
        </a:p>
        <a:p>
          <a:endParaRPr lang="en-US" sz="6500" dirty="0" smtClean="0"/>
        </a:p>
        <a:p>
          <a:endParaRPr lang="en-US" sz="2000" dirty="0" smtClean="0"/>
        </a:p>
        <a:p>
          <a:endParaRPr lang="en-US" sz="2000" dirty="0"/>
        </a:p>
      </dgm:t>
    </dgm:pt>
    <dgm:pt modelId="{81AC804F-4F59-AB46-A4CF-B814EDD89105}" type="parTrans" cxnId="{9CAE104B-2589-5845-A711-26D1BBCADCB0}">
      <dgm:prSet/>
      <dgm:spPr/>
      <dgm:t>
        <a:bodyPr/>
        <a:lstStyle/>
        <a:p>
          <a:endParaRPr lang="en-US"/>
        </a:p>
      </dgm:t>
    </dgm:pt>
    <dgm:pt modelId="{328944A9-E90A-9E44-B331-274A12E946CC}" type="sibTrans" cxnId="{9CAE104B-2589-5845-A711-26D1BBCADCB0}">
      <dgm:prSet/>
      <dgm:spPr/>
      <dgm:t>
        <a:bodyPr/>
        <a:lstStyle/>
        <a:p>
          <a:endParaRPr lang="en-US"/>
        </a:p>
      </dgm:t>
    </dgm:pt>
    <dgm:pt modelId="{891A8F95-B9E3-764B-B9A3-2098F48B42D8}" type="pres">
      <dgm:prSet presAssocID="{B2D53BE7-36A6-074A-9FE7-257DCCBD6E67}" presName="compositeShape" presStyleCnt="0">
        <dgm:presLayoutVars>
          <dgm:chMax val="7"/>
          <dgm:dir/>
          <dgm:resizeHandles val="exact"/>
        </dgm:presLayoutVars>
      </dgm:prSet>
      <dgm:spPr/>
    </dgm:pt>
    <dgm:pt modelId="{A9AC098B-0F01-7C43-80F7-789A1D386142}" type="pres">
      <dgm:prSet presAssocID="{7004D47A-1E53-AE42-A9D2-569FC9463AA9}" presName="circ1" presStyleLbl="vennNode1" presStyleIdx="0" presStyleCnt="2" custLinFactNeighborX="4937" custLinFactNeighborY="-1898"/>
      <dgm:spPr/>
      <dgm:t>
        <a:bodyPr/>
        <a:lstStyle/>
        <a:p>
          <a:endParaRPr lang="en-US"/>
        </a:p>
      </dgm:t>
    </dgm:pt>
    <dgm:pt modelId="{22F5427B-175B-DA4E-B8F1-268843BF3519}" type="pres">
      <dgm:prSet presAssocID="{7004D47A-1E53-AE42-A9D2-569FC9463AA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7282B-42EC-C34F-B3CD-12CE5A498F95}" type="pres">
      <dgm:prSet presAssocID="{FE72AA5D-F707-834D-B19E-DC5D39819080}" presName="circ2" presStyleLbl="vennNode1" presStyleIdx="1" presStyleCnt="2" custLinFactNeighborX="-9661" custLinFactNeighborY="-1536"/>
      <dgm:spPr/>
      <dgm:t>
        <a:bodyPr/>
        <a:lstStyle/>
        <a:p>
          <a:endParaRPr lang="en-US"/>
        </a:p>
      </dgm:t>
    </dgm:pt>
    <dgm:pt modelId="{E02B35FC-D2FD-1241-A068-F8096E4643E6}" type="pres">
      <dgm:prSet presAssocID="{FE72AA5D-F707-834D-B19E-DC5D3981908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672B8-476F-664A-B252-14126AAD427D}" srcId="{B2D53BE7-36A6-074A-9FE7-257DCCBD6E67}" destId="{7004D47A-1E53-AE42-A9D2-569FC9463AA9}" srcOrd="0" destOrd="0" parTransId="{D29DBC87-0AE0-2644-8F71-D95CC972D439}" sibTransId="{9F83F2A4-459D-1B42-A80D-430F6DD26292}"/>
    <dgm:cxn modelId="{F3B1B17F-EF01-3540-AE87-40CE6A4A770E}" type="presOf" srcId="{7004D47A-1E53-AE42-A9D2-569FC9463AA9}" destId="{22F5427B-175B-DA4E-B8F1-268843BF3519}" srcOrd="1" destOrd="0" presId="urn:microsoft.com/office/officeart/2005/8/layout/venn1"/>
    <dgm:cxn modelId="{9CAE104B-2589-5845-A711-26D1BBCADCB0}" srcId="{B2D53BE7-36A6-074A-9FE7-257DCCBD6E67}" destId="{FE72AA5D-F707-834D-B19E-DC5D39819080}" srcOrd="1" destOrd="0" parTransId="{81AC804F-4F59-AB46-A4CF-B814EDD89105}" sibTransId="{328944A9-E90A-9E44-B331-274A12E946CC}"/>
    <dgm:cxn modelId="{11A97BD9-25C7-A247-93FD-061D05489593}" type="presOf" srcId="{FE72AA5D-F707-834D-B19E-DC5D39819080}" destId="{E02B35FC-D2FD-1241-A068-F8096E4643E6}" srcOrd="1" destOrd="0" presId="urn:microsoft.com/office/officeart/2005/8/layout/venn1"/>
    <dgm:cxn modelId="{75EC109A-8C22-0D4F-BFBB-D92C71FFCF39}" type="presOf" srcId="{7004D47A-1E53-AE42-A9D2-569FC9463AA9}" destId="{A9AC098B-0F01-7C43-80F7-789A1D386142}" srcOrd="0" destOrd="0" presId="urn:microsoft.com/office/officeart/2005/8/layout/venn1"/>
    <dgm:cxn modelId="{B03AA1EB-5026-7E4B-B3AD-EF3392AF214B}" type="presOf" srcId="{FE72AA5D-F707-834D-B19E-DC5D39819080}" destId="{B117282B-42EC-C34F-B3CD-12CE5A498F95}" srcOrd="0" destOrd="0" presId="urn:microsoft.com/office/officeart/2005/8/layout/venn1"/>
    <dgm:cxn modelId="{98845C1E-0C72-F94A-A847-B19697683222}" type="presOf" srcId="{B2D53BE7-36A6-074A-9FE7-257DCCBD6E67}" destId="{891A8F95-B9E3-764B-B9A3-2098F48B42D8}" srcOrd="0" destOrd="0" presId="urn:microsoft.com/office/officeart/2005/8/layout/venn1"/>
    <dgm:cxn modelId="{11F2C366-30E0-DB4E-89EA-BC165944E0CC}" type="presParOf" srcId="{891A8F95-B9E3-764B-B9A3-2098F48B42D8}" destId="{A9AC098B-0F01-7C43-80F7-789A1D386142}" srcOrd="0" destOrd="0" presId="urn:microsoft.com/office/officeart/2005/8/layout/venn1"/>
    <dgm:cxn modelId="{75B1E02C-DFC3-6542-9DA8-7E1CA6F43D14}" type="presParOf" srcId="{891A8F95-B9E3-764B-B9A3-2098F48B42D8}" destId="{22F5427B-175B-DA4E-B8F1-268843BF3519}" srcOrd="1" destOrd="0" presId="urn:microsoft.com/office/officeart/2005/8/layout/venn1"/>
    <dgm:cxn modelId="{61134742-25B6-9849-B488-7FA4CDB5AA3F}" type="presParOf" srcId="{891A8F95-B9E3-764B-B9A3-2098F48B42D8}" destId="{B117282B-42EC-C34F-B3CD-12CE5A498F95}" srcOrd="2" destOrd="0" presId="urn:microsoft.com/office/officeart/2005/8/layout/venn1"/>
    <dgm:cxn modelId="{EE6C9DEA-9F1C-B04C-A5EA-683B49FB1F50}" type="presParOf" srcId="{891A8F95-B9E3-764B-B9A3-2098F48B42D8}" destId="{E02B35FC-D2FD-1241-A068-F8096E4643E6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151DE-A9C5-8947-A834-0E8798FC228C}">
      <dsp:nvSpPr>
        <dsp:cNvPr id="0" name=""/>
        <dsp:cNvSpPr/>
      </dsp:nvSpPr>
      <dsp:spPr>
        <a:xfrm>
          <a:off x="5431742" y="1952267"/>
          <a:ext cx="2786959" cy="414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975"/>
              </a:lnTo>
              <a:lnTo>
                <a:pt x="2786959" y="246975"/>
              </a:lnTo>
              <a:lnTo>
                <a:pt x="2786959" y="4142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B5EF8-7443-D94D-836D-C206A8064DEE}">
      <dsp:nvSpPr>
        <dsp:cNvPr id="0" name=""/>
        <dsp:cNvSpPr/>
      </dsp:nvSpPr>
      <dsp:spPr>
        <a:xfrm>
          <a:off x="6315009" y="3083574"/>
          <a:ext cx="91440" cy="4142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2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ED273-DF37-1949-AB81-5FCA3AE1D926}">
      <dsp:nvSpPr>
        <dsp:cNvPr id="0" name=""/>
        <dsp:cNvSpPr/>
      </dsp:nvSpPr>
      <dsp:spPr>
        <a:xfrm>
          <a:off x="5431742" y="1952267"/>
          <a:ext cx="928986" cy="414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975"/>
              </a:lnTo>
              <a:lnTo>
                <a:pt x="928986" y="246975"/>
              </a:lnTo>
              <a:lnTo>
                <a:pt x="928986" y="4142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C2D0F6-4194-1642-8ACF-D0A5F7ADB0EF}">
      <dsp:nvSpPr>
        <dsp:cNvPr id="0" name=""/>
        <dsp:cNvSpPr/>
      </dsp:nvSpPr>
      <dsp:spPr>
        <a:xfrm>
          <a:off x="2644783" y="3083574"/>
          <a:ext cx="1857972" cy="414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975"/>
              </a:lnTo>
              <a:lnTo>
                <a:pt x="1857972" y="246975"/>
              </a:lnTo>
              <a:lnTo>
                <a:pt x="1857972" y="4142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73248-1244-B140-BB6D-76CF33E60EB4}">
      <dsp:nvSpPr>
        <dsp:cNvPr id="0" name=""/>
        <dsp:cNvSpPr/>
      </dsp:nvSpPr>
      <dsp:spPr>
        <a:xfrm>
          <a:off x="2599063" y="3083574"/>
          <a:ext cx="91440" cy="4142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2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79DA6F-786C-6B48-9F29-D121B0D726CB}">
      <dsp:nvSpPr>
        <dsp:cNvPr id="0" name=""/>
        <dsp:cNvSpPr/>
      </dsp:nvSpPr>
      <dsp:spPr>
        <a:xfrm>
          <a:off x="786810" y="3083574"/>
          <a:ext cx="1857972" cy="414281"/>
        </a:xfrm>
        <a:custGeom>
          <a:avLst/>
          <a:gdLst/>
          <a:ahLst/>
          <a:cxnLst/>
          <a:rect l="0" t="0" r="0" b="0"/>
          <a:pathLst>
            <a:path>
              <a:moveTo>
                <a:pt x="1857972" y="0"/>
              </a:moveTo>
              <a:lnTo>
                <a:pt x="1857972" y="246975"/>
              </a:lnTo>
              <a:lnTo>
                <a:pt x="0" y="246975"/>
              </a:lnTo>
              <a:lnTo>
                <a:pt x="0" y="4142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B7765-0B54-2749-BBC9-69436EEF363E}">
      <dsp:nvSpPr>
        <dsp:cNvPr id="0" name=""/>
        <dsp:cNvSpPr/>
      </dsp:nvSpPr>
      <dsp:spPr>
        <a:xfrm>
          <a:off x="2644783" y="1952267"/>
          <a:ext cx="2786959" cy="414281"/>
        </a:xfrm>
        <a:custGeom>
          <a:avLst/>
          <a:gdLst/>
          <a:ahLst/>
          <a:cxnLst/>
          <a:rect l="0" t="0" r="0" b="0"/>
          <a:pathLst>
            <a:path>
              <a:moveTo>
                <a:pt x="2786959" y="0"/>
              </a:moveTo>
              <a:lnTo>
                <a:pt x="2786959" y="246975"/>
              </a:lnTo>
              <a:lnTo>
                <a:pt x="0" y="246975"/>
              </a:lnTo>
              <a:lnTo>
                <a:pt x="0" y="4142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22E31-120A-D540-AF20-3025BE8AF223}">
      <dsp:nvSpPr>
        <dsp:cNvPr id="0" name=""/>
        <dsp:cNvSpPr/>
      </dsp:nvSpPr>
      <dsp:spPr>
        <a:xfrm>
          <a:off x="4739306" y="1235241"/>
          <a:ext cx="1384873" cy="7170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11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Slidify</a:t>
          </a:r>
          <a:r>
            <a:rPr lang="en-US" sz="1500" kern="1200" dirty="0" smtClean="0"/>
            <a:t> presentation</a:t>
          </a:r>
          <a:endParaRPr lang="en-US" sz="1500" kern="1200" dirty="0"/>
        </a:p>
      </dsp:txBody>
      <dsp:txXfrm>
        <a:off x="4739306" y="1235241"/>
        <a:ext cx="1384873" cy="717026"/>
      </dsp:txXfrm>
    </dsp:sp>
    <dsp:sp modelId="{2F75ECA2-0994-D040-B04A-5BEDB82B4329}">
      <dsp:nvSpPr>
        <dsp:cNvPr id="0" name=""/>
        <dsp:cNvSpPr/>
      </dsp:nvSpPr>
      <dsp:spPr>
        <a:xfrm>
          <a:off x="5016280" y="1792927"/>
          <a:ext cx="1246385" cy="239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author(‘</a:t>
          </a:r>
          <a:r>
            <a:rPr lang="en-US" sz="1000" kern="1200" dirty="0" err="1" smtClean="0"/>
            <a:t>mydeck</a:t>
          </a:r>
          <a:r>
            <a:rPr lang="en-US" sz="1000" kern="1200" dirty="0" smtClean="0"/>
            <a:t>’)</a:t>
          </a:r>
          <a:endParaRPr lang="en-US" sz="1000" kern="1200" dirty="0"/>
        </a:p>
      </dsp:txBody>
      <dsp:txXfrm>
        <a:off x="5016280" y="1792927"/>
        <a:ext cx="1246385" cy="239008"/>
      </dsp:txXfrm>
    </dsp:sp>
    <dsp:sp modelId="{63F98CF8-D966-EB4E-AC39-AB40AE7D56DA}">
      <dsp:nvSpPr>
        <dsp:cNvPr id="0" name=""/>
        <dsp:cNvSpPr/>
      </dsp:nvSpPr>
      <dsp:spPr>
        <a:xfrm>
          <a:off x="1952346" y="2366548"/>
          <a:ext cx="1384873" cy="7170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11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Framework</a:t>
          </a:r>
          <a:endParaRPr lang="en-US" sz="1500" kern="1200" dirty="0"/>
        </a:p>
      </dsp:txBody>
      <dsp:txXfrm>
        <a:off x="1952346" y="2366548"/>
        <a:ext cx="1384873" cy="717026"/>
      </dsp:txXfrm>
    </dsp:sp>
    <dsp:sp modelId="{ECAABF97-202F-AA41-9FDA-974C3335462A}">
      <dsp:nvSpPr>
        <dsp:cNvPr id="0" name=""/>
        <dsp:cNvSpPr/>
      </dsp:nvSpPr>
      <dsp:spPr>
        <a:xfrm>
          <a:off x="2229321" y="2924235"/>
          <a:ext cx="1246385" cy="239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revealjs</a:t>
          </a:r>
          <a:r>
            <a:rPr lang="en-US" sz="1200" kern="1200" dirty="0" smtClean="0"/>
            <a:t>, </a:t>
          </a:r>
          <a:r>
            <a:rPr lang="en-US" sz="1200" kern="1200" dirty="0" err="1" smtClean="0"/>
            <a:t>ioslides</a:t>
          </a:r>
          <a:endParaRPr lang="en-US" sz="1200" kern="1200" dirty="0"/>
        </a:p>
      </dsp:txBody>
      <dsp:txXfrm>
        <a:off x="2229321" y="2924235"/>
        <a:ext cx="1246385" cy="239008"/>
      </dsp:txXfrm>
    </dsp:sp>
    <dsp:sp modelId="{3B8D1D10-3D35-514E-91E0-C7B5E8F7A7A7}">
      <dsp:nvSpPr>
        <dsp:cNvPr id="0" name=""/>
        <dsp:cNvSpPr/>
      </dsp:nvSpPr>
      <dsp:spPr>
        <a:xfrm>
          <a:off x="94374" y="3497856"/>
          <a:ext cx="1384873" cy="7170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11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Theme</a:t>
          </a:r>
          <a:endParaRPr lang="en-US" sz="1500" kern="1200" dirty="0"/>
        </a:p>
      </dsp:txBody>
      <dsp:txXfrm>
        <a:off x="94374" y="3497856"/>
        <a:ext cx="1384873" cy="717026"/>
      </dsp:txXfrm>
    </dsp:sp>
    <dsp:sp modelId="{5A850B1B-D206-9847-83B2-08FE970E2D55}">
      <dsp:nvSpPr>
        <dsp:cNvPr id="0" name=""/>
        <dsp:cNvSpPr/>
      </dsp:nvSpPr>
      <dsp:spPr>
        <a:xfrm>
          <a:off x="371348" y="4055543"/>
          <a:ext cx="1246385" cy="239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solarized</a:t>
          </a:r>
          <a:endParaRPr lang="en-US" sz="1500" kern="1200" dirty="0"/>
        </a:p>
      </dsp:txBody>
      <dsp:txXfrm>
        <a:off x="371348" y="4055543"/>
        <a:ext cx="1246385" cy="239008"/>
      </dsp:txXfrm>
    </dsp:sp>
    <dsp:sp modelId="{C6EED2AD-92A3-1F4A-98C8-7D8B71F960FB}">
      <dsp:nvSpPr>
        <dsp:cNvPr id="0" name=""/>
        <dsp:cNvSpPr/>
      </dsp:nvSpPr>
      <dsp:spPr>
        <a:xfrm>
          <a:off x="1952346" y="3497856"/>
          <a:ext cx="1384873" cy="7170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11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custom CSS</a:t>
          </a:r>
          <a:endParaRPr lang="en-US" sz="1500" kern="1200" dirty="0"/>
        </a:p>
      </dsp:txBody>
      <dsp:txXfrm>
        <a:off x="1952346" y="3497856"/>
        <a:ext cx="1384873" cy="717026"/>
      </dsp:txXfrm>
    </dsp:sp>
    <dsp:sp modelId="{26846748-E968-B147-B6C8-972C06424768}">
      <dsp:nvSpPr>
        <dsp:cNvPr id="0" name=""/>
        <dsp:cNvSpPr/>
      </dsp:nvSpPr>
      <dsp:spPr>
        <a:xfrm>
          <a:off x="2229321" y="4055543"/>
          <a:ext cx="1246385" cy="239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write your own!</a:t>
          </a:r>
          <a:endParaRPr lang="en-US" sz="1200" kern="1200" dirty="0"/>
        </a:p>
      </dsp:txBody>
      <dsp:txXfrm>
        <a:off x="2229321" y="4055543"/>
        <a:ext cx="1246385" cy="239008"/>
      </dsp:txXfrm>
    </dsp:sp>
    <dsp:sp modelId="{DDA48604-9044-4347-A468-EB9DE81D93E7}">
      <dsp:nvSpPr>
        <dsp:cNvPr id="0" name=""/>
        <dsp:cNvSpPr/>
      </dsp:nvSpPr>
      <dsp:spPr>
        <a:xfrm>
          <a:off x="3810319" y="3497856"/>
          <a:ext cx="1384873" cy="7170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11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layout customizations</a:t>
          </a:r>
          <a:endParaRPr lang="en-US" sz="1500" kern="1200" dirty="0"/>
        </a:p>
      </dsp:txBody>
      <dsp:txXfrm>
        <a:off x="3810319" y="3497856"/>
        <a:ext cx="1384873" cy="717026"/>
      </dsp:txXfrm>
    </dsp:sp>
    <dsp:sp modelId="{917407AD-DBF4-6343-876E-627C53F4BC06}">
      <dsp:nvSpPr>
        <dsp:cNvPr id="0" name=""/>
        <dsp:cNvSpPr/>
      </dsp:nvSpPr>
      <dsp:spPr>
        <a:xfrm>
          <a:off x="4087294" y="4055543"/>
          <a:ext cx="1246385" cy="239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write your own!</a:t>
          </a:r>
        </a:p>
      </dsp:txBody>
      <dsp:txXfrm>
        <a:off x="4087294" y="4055543"/>
        <a:ext cx="1246385" cy="239008"/>
      </dsp:txXfrm>
    </dsp:sp>
    <dsp:sp modelId="{6396F572-76A8-774A-9EE2-F391E34D3EB1}">
      <dsp:nvSpPr>
        <dsp:cNvPr id="0" name=""/>
        <dsp:cNvSpPr/>
      </dsp:nvSpPr>
      <dsp:spPr>
        <a:xfrm>
          <a:off x="5668292" y="2366548"/>
          <a:ext cx="1384873" cy="7170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11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Syntax highlighter</a:t>
          </a:r>
          <a:endParaRPr lang="en-US" sz="1500" kern="1200" dirty="0"/>
        </a:p>
      </dsp:txBody>
      <dsp:txXfrm>
        <a:off x="5668292" y="2366548"/>
        <a:ext cx="1384873" cy="717026"/>
      </dsp:txXfrm>
    </dsp:sp>
    <dsp:sp modelId="{9B9BB11C-7B8D-7F4C-9287-52885C862C69}">
      <dsp:nvSpPr>
        <dsp:cNvPr id="0" name=""/>
        <dsp:cNvSpPr/>
      </dsp:nvSpPr>
      <dsp:spPr>
        <a:xfrm>
          <a:off x="5945267" y="2924235"/>
          <a:ext cx="1246385" cy="239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hghlight.js</a:t>
          </a:r>
          <a:endParaRPr lang="en-US" sz="1500" kern="1200" dirty="0"/>
        </a:p>
      </dsp:txBody>
      <dsp:txXfrm>
        <a:off x="5945267" y="2924235"/>
        <a:ext cx="1246385" cy="239008"/>
      </dsp:txXfrm>
    </dsp:sp>
    <dsp:sp modelId="{D859E093-DA5D-3A49-85A8-9A8AFE3167AF}">
      <dsp:nvSpPr>
        <dsp:cNvPr id="0" name=""/>
        <dsp:cNvSpPr/>
      </dsp:nvSpPr>
      <dsp:spPr>
        <a:xfrm>
          <a:off x="5668292" y="3497856"/>
          <a:ext cx="1384873" cy="7170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11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highlighter theme</a:t>
          </a:r>
          <a:endParaRPr lang="en-US" sz="1500" kern="1200" dirty="0"/>
        </a:p>
      </dsp:txBody>
      <dsp:txXfrm>
        <a:off x="5668292" y="3497856"/>
        <a:ext cx="1384873" cy="717026"/>
      </dsp:txXfrm>
    </dsp:sp>
    <dsp:sp modelId="{EAE370A8-CCD7-7D44-B590-C6C2AF442524}">
      <dsp:nvSpPr>
        <dsp:cNvPr id="0" name=""/>
        <dsp:cNvSpPr/>
      </dsp:nvSpPr>
      <dsp:spPr>
        <a:xfrm>
          <a:off x="5945267" y="4055543"/>
          <a:ext cx="1246385" cy="239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tomorrow</a:t>
          </a:r>
          <a:endParaRPr lang="en-US" sz="1500" kern="1200" dirty="0"/>
        </a:p>
      </dsp:txBody>
      <dsp:txXfrm>
        <a:off x="5945267" y="4055543"/>
        <a:ext cx="1246385" cy="239008"/>
      </dsp:txXfrm>
    </dsp:sp>
    <dsp:sp modelId="{1D4720DF-9B4E-B844-A55D-EE743654DDFE}">
      <dsp:nvSpPr>
        <dsp:cNvPr id="0" name=""/>
        <dsp:cNvSpPr/>
      </dsp:nvSpPr>
      <dsp:spPr>
        <a:xfrm>
          <a:off x="7526265" y="2366548"/>
          <a:ext cx="1384873" cy="7170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11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widgets/extensions</a:t>
          </a:r>
          <a:endParaRPr lang="en-US" sz="1500" kern="1200" dirty="0"/>
        </a:p>
      </dsp:txBody>
      <dsp:txXfrm>
        <a:off x="7526265" y="2366548"/>
        <a:ext cx="1384873" cy="717026"/>
      </dsp:txXfrm>
    </dsp:sp>
    <dsp:sp modelId="{882B0C5A-526D-0943-BD41-20F9EC1E45C4}">
      <dsp:nvSpPr>
        <dsp:cNvPr id="0" name=""/>
        <dsp:cNvSpPr/>
      </dsp:nvSpPr>
      <dsp:spPr>
        <a:xfrm>
          <a:off x="7803239" y="2924235"/>
          <a:ext cx="1246385" cy="239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mathjax</a:t>
          </a:r>
          <a:r>
            <a:rPr lang="en-US" sz="1400" kern="1200" dirty="0" smtClean="0"/>
            <a:t>, quiz</a:t>
          </a:r>
          <a:endParaRPr lang="en-US" sz="1400" kern="1200" dirty="0"/>
        </a:p>
      </dsp:txBody>
      <dsp:txXfrm>
        <a:off x="7803239" y="2924235"/>
        <a:ext cx="1246385" cy="239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C098B-0F01-7C43-80F7-789A1D386142}">
      <dsp:nvSpPr>
        <dsp:cNvPr id="0" name=""/>
        <dsp:cNvSpPr/>
      </dsp:nvSpPr>
      <dsp:spPr>
        <a:xfrm>
          <a:off x="429002" y="92199"/>
          <a:ext cx="4771433" cy="477143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800" kern="1200" dirty="0" smtClean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err="1" smtClean="0"/>
            <a:t>Slidify</a:t>
          </a:r>
          <a:endParaRPr lang="en-US" sz="4800" kern="1200" dirty="0" smtClean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095283" y="654853"/>
        <a:ext cx="2751096" cy="3646124"/>
      </dsp:txXfrm>
    </dsp:sp>
    <dsp:sp modelId="{B117282B-42EC-C34F-B3CD-12CE5A498F95}">
      <dsp:nvSpPr>
        <dsp:cNvPr id="0" name=""/>
        <dsp:cNvSpPr/>
      </dsp:nvSpPr>
      <dsp:spPr>
        <a:xfrm>
          <a:off x="3171339" y="109471"/>
          <a:ext cx="4771433" cy="477143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err="1" smtClean="0"/>
            <a:t>Rpres</a:t>
          </a:r>
          <a:endParaRPr lang="en-US" sz="48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4525395" y="672126"/>
        <a:ext cx="2751096" cy="3646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6AC5A6C-55A5-4840-96A5-04DB4C2FE24D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74FE13B-84A6-9B45-B01C-49EC94BF675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Myfanwy Johnston</a:t>
            </a:r>
          </a:p>
          <a:p>
            <a:r>
              <a:rPr lang="en-US" dirty="0" smtClean="0"/>
              <a:t>Davis R-Users Group</a:t>
            </a:r>
          </a:p>
          <a:p>
            <a:r>
              <a:rPr lang="en-US" dirty="0" smtClean="0"/>
              <a:t>June 6,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 Slideshow Ecosystem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go in a slideshow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Title Slide with affiliation and logo</a:t>
            </a:r>
          </a:p>
          <a:p>
            <a:r>
              <a:rPr lang="en-US" dirty="0" smtClean="0"/>
              <a:t>Outline Slide with </a:t>
            </a:r>
            <a:r>
              <a:rPr lang="en-US" dirty="0" smtClean="0"/>
              <a:t>incremental</a:t>
            </a:r>
            <a:r>
              <a:rPr lang="en-US" dirty="0" smtClean="0"/>
              <a:t> </a:t>
            </a:r>
            <a:r>
              <a:rPr lang="en-US" dirty="0" smtClean="0"/>
              <a:t>bullets</a:t>
            </a:r>
          </a:p>
          <a:p>
            <a:r>
              <a:rPr lang="en-US" dirty="0" smtClean="0"/>
              <a:t>Intro slide with a picture</a:t>
            </a:r>
          </a:p>
          <a:p>
            <a:r>
              <a:rPr lang="en-US" dirty="0" smtClean="0"/>
              <a:t>Methods slide with a diagram</a:t>
            </a:r>
          </a:p>
          <a:p>
            <a:r>
              <a:rPr lang="en-US" dirty="0" smtClean="0"/>
              <a:t>Results slide with a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5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slide with a horizontal picture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" b="27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4345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Methods slide with a vertical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Acoustic telemetry array in the Yolo Bypass</a:t>
            </a:r>
            <a:endParaRPr lang="en-US" dirty="0"/>
          </a:p>
        </p:txBody>
      </p:sp>
      <p:pic>
        <p:nvPicPr>
          <p:cNvPr id="5" name="Content Placeholder 4" descr="studyarea copy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41" r="-15041"/>
          <a:stretch>
            <a:fillRect/>
          </a:stretch>
        </p:blipFill>
        <p:spPr>
          <a:xfrm>
            <a:off x="4574409" y="1719071"/>
            <a:ext cx="4546943" cy="4961602"/>
          </a:xfrm>
        </p:spPr>
      </p:pic>
    </p:spTree>
    <p:extLst>
      <p:ext uri="{BB962C8B-B14F-4D97-AF65-F5344CB8AC3E}">
        <p14:creationId xmlns:p14="http://schemas.microsoft.com/office/powerpoint/2010/main" val="2082887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Content Placeholder 6" descr="iris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" b="5713"/>
          <a:stretch>
            <a:fillRect/>
          </a:stretch>
        </p:blipFill>
        <p:spPr>
          <a:xfrm>
            <a:off x="426128" y="1880486"/>
            <a:ext cx="8229600" cy="4625073"/>
          </a:xfrm>
        </p:spPr>
      </p:pic>
    </p:spTree>
    <p:extLst>
      <p:ext uri="{BB962C8B-B14F-4D97-AF65-F5344CB8AC3E}">
        <p14:creationId xmlns:p14="http://schemas.microsoft.com/office/powerpoint/2010/main" val="20195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R Presentations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Reproducible</a:t>
            </a:r>
          </a:p>
          <a:p>
            <a:r>
              <a:rPr lang="en-US" dirty="0" smtClean="0"/>
              <a:t>interactivity</a:t>
            </a:r>
          </a:p>
          <a:p>
            <a:r>
              <a:rPr lang="en-US" dirty="0" smtClean="0"/>
              <a:t>R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figures are a pain</a:t>
            </a:r>
          </a:p>
          <a:p>
            <a:r>
              <a:rPr lang="en-US" dirty="0" smtClean="0"/>
              <a:t>layouts are a pain</a:t>
            </a:r>
          </a:p>
          <a:p>
            <a:r>
              <a:rPr lang="en-US" dirty="0" smtClean="0"/>
              <a:t>creativity is a pain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8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</a:p>
          <a:p>
            <a:r>
              <a:rPr lang="en-US" dirty="0" smtClean="0"/>
              <a:t>Schematics</a:t>
            </a:r>
          </a:p>
          <a:p>
            <a:r>
              <a:rPr lang="en-US" dirty="0" smtClean="0"/>
              <a:t>Options</a:t>
            </a:r>
          </a:p>
          <a:p>
            <a:pPr lvl="1"/>
            <a:r>
              <a:rPr lang="en-US" dirty="0" err="1" smtClean="0"/>
              <a:t>Rpres</a:t>
            </a:r>
            <a:endParaRPr lang="en-US" dirty="0" smtClean="0"/>
          </a:p>
          <a:p>
            <a:pPr lvl="1"/>
            <a:r>
              <a:rPr lang="en-US" dirty="0" err="1" smtClean="0"/>
              <a:t>Slidify</a:t>
            </a:r>
            <a:endParaRPr lang="en-US" dirty="0" smtClean="0"/>
          </a:p>
          <a:p>
            <a:pPr lvl="2"/>
            <a:r>
              <a:rPr lang="en-US" dirty="0" err="1" smtClean="0"/>
              <a:t>slidifyExamples</a:t>
            </a:r>
            <a:endParaRPr lang="en-US" dirty="0" smtClean="0"/>
          </a:p>
          <a:p>
            <a:pPr lvl="2"/>
            <a:r>
              <a:rPr lang="en-US" dirty="0" smtClean="0"/>
              <a:t>build a </a:t>
            </a:r>
            <a:r>
              <a:rPr lang="en-US" dirty="0" err="1" smtClean="0"/>
              <a:t>slidify</a:t>
            </a:r>
            <a:endParaRPr lang="en-US" dirty="0" smtClean="0"/>
          </a:p>
          <a:p>
            <a:r>
              <a:rPr lang="en-US" dirty="0" smtClean="0"/>
              <a:t>Motivations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4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423"/>
            <a:ext cx="8383718" cy="1384647"/>
          </a:xfrm>
        </p:spPr>
        <p:txBody>
          <a:bodyPr>
            <a:noAutofit/>
          </a:bodyPr>
          <a:lstStyle/>
          <a:p>
            <a:r>
              <a:rPr lang="en-US" sz="2400" dirty="0" smtClean="0"/>
              <a:t>All R Slideshows are created </a:t>
            </a:r>
            <a:r>
              <a:rPr lang="en-US" sz="2400" dirty="0" smtClean="0"/>
              <a:t>using some combination of </a:t>
            </a:r>
            <a:r>
              <a:rPr lang="en-US" sz="2400" dirty="0" err="1" smtClean="0"/>
              <a:t>Rmarkdown</a:t>
            </a:r>
            <a:r>
              <a:rPr lang="en-US" sz="2400" dirty="0"/>
              <a:t> </a:t>
            </a:r>
            <a:r>
              <a:rPr lang="en-US" sz="2400" dirty="0" smtClean="0"/>
              <a:t>+ HTML + other markup or lightweight markup languages.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885" y="1863990"/>
            <a:ext cx="8356915" cy="46580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</a:t>
            </a:r>
            <a:r>
              <a:rPr lang="en-US" dirty="0" smtClean="0"/>
              <a:t>arkup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“A </a:t>
            </a:r>
            <a:r>
              <a:rPr lang="en-US" dirty="0" smtClean="0"/>
              <a:t>notation used to annotate a document’s content to give information regarding the structure of the text or instructions for how it is to be displayed”</a:t>
            </a:r>
          </a:p>
          <a:p>
            <a:pPr lvl="1"/>
            <a:r>
              <a:rPr lang="en-US" dirty="0" smtClean="0"/>
              <a:t>Examples: HTML, </a:t>
            </a:r>
            <a:r>
              <a:rPr lang="en-US" dirty="0" err="1" smtClean="0"/>
              <a:t>LaTeX</a:t>
            </a:r>
            <a:r>
              <a:rPr lang="en-US" dirty="0" smtClean="0"/>
              <a:t>, Markdown</a:t>
            </a:r>
          </a:p>
          <a:p>
            <a:r>
              <a:rPr lang="en-US" dirty="0" smtClean="0"/>
              <a:t>Lightweight markup language</a:t>
            </a:r>
          </a:p>
          <a:p>
            <a:pPr lvl="1"/>
            <a:r>
              <a:rPr lang="en-US" dirty="0" smtClean="0"/>
              <a:t>“largely unstandardized language that’s been developed to allow authors to create formatted text via web browsers, for use in wikis and web forums”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Rmarkdown</a:t>
            </a:r>
            <a:r>
              <a:rPr lang="en-US" dirty="0" smtClean="0"/>
              <a:t>, </a:t>
            </a:r>
            <a:r>
              <a:rPr lang="en-US" dirty="0" err="1" smtClean="0"/>
              <a:t>Github</a:t>
            </a:r>
            <a:r>
              <a:rPr lang="en-US" dirty="0" smtClean="0"/>
              <a:t> Flavored </a:t>
            </a:r>
            <a:r>
              <a:rPr lang="en-US" dirty="0" smtClean="0"/>
              <a:t>Markdown</a:t>
            </a:r>
          </a:p>
          <a:p>
            <a:r>
              <a:rPr lang="en-US" dirty="0" err="1"/>
              <a:t>pandoc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swiss</a:t>
            </a:r>
            <a:r>
              <a:rPr lang="en-US" dirty="0"/>
              <a:t>-army knife of converting files from one markup language to another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866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54" y="252494"/>
            <a:ext cx="8824424" cy="1364064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basic components of an R slideshow is then a framework + a theme + a highlighter + widgets/extensions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78443"/>
            <a:ext cx="8229600" cy="377129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Framework</a:t>
            </a:r>
            <a:endParaRPr lang="en-US" sz="2800" dirty="0" smtClean="0"/>
          </a:p>
          <a:p>
            <a:pPr lvl="1"/>
            <a:r>
              <a:rPr lang="en-US" sz="2400" dirty="0" smtClean="0"/>
              <a:t>“A collection of </a:t>
            </a:r>
            <a:r>
              <a:rPr lang="en-US" sz="2400" dirty="0" err="1" smtClean="0"/>
              <a:t>stylesheets</a:t>
            </a:r>
            <a:r>
              <a:rPr lang="en-US" sz="2400" dirty="0" smtClean="0"/>
              <a:t>, </a:t>
            </a:r>
            <a:r>
              <a:rPr lang="en-US" sz="2400" dirty="0" err="1" smtClean="0"/>
              <a:t>javascripts</a:t>
            </a:r>
            <a:r>
              <a:rPr lang="en-US" sz="2400" dirty="0" smtClean="0"/>
              <a:t>, and layouts that control the style and appearance of a slide deck”</a:t>
            </a:r>
          </a:p>
          <a:p>
            <a:pPr lvl="1"/>
            <a:r>
              <a:rPr lang="en-US" sz="2400" dirty="0" smtClean="0"/>
              <a:t>Examples: </a:t>
            </a:r>
            <a:r>
              <a:rPr lang="en-US" sz="2400" dirty="0" err="1" smtClean="0"/>
              <a:t>reveal.js</a:t>
            </a:r>
            <a:r>
              <a:rPr lang="en-US" sz="2400" dirty="0" smtClean="0"/>
              <a:t>, </a:t>
            </a:r>
            <a:r>
              <a:rPr lang="en-US" sz="2400" dirty="0" err="1" smtClean="0"/>
              <a:t>slidy</a:t>
            </a:r>
            <a:r>
              <a:rPr lang="en-US" sz="2400" dirty="0" smtClean="0"/>
              <a:t>, beamer</a:t>
            </a:r>
          </a:p>
          <a:p>
            <a:r>
              <a:rPr lang="en-US" sz="2800" dirty="0" smtClean="0"/>
              <a:t>Theme</a:t>
            </a:r>
          </a:p>
          <a:p>
            <a:pPr lvl="1"/>
            <a:r>
              <a:rPr lang="en-US" sz="2400" dirty="0" smtClean="0"/>
              <a:t>“A collection of </a:t>
            </a:r>
            <a:r>
              <a:rPr lang="en-US" sz="2400" dirty="0" err="1" smtClean="0"/>
              <a:t>stylesheets</a:t>
            </a:r>
            <a:r>
              <a:rPr lang="en-US" sz="2400" dirty="0" smtClean="0"/>
              <a:t> that provides different skins for slide decks generated using the slide deck framework.”</a:t>
            </a:r>
          </a:p>
          <a:p>
            <a:pPr lvl="1"/>
            <a:r>
              <a:rPr lang="en-US" sz="2400" dirty="0" smtClean="0"/>
              <a:t>Examples: </a:t>
            </a:r>
            <a:r>
              <a:rPr lang="en-US" sz="2400" dirty="0" err="1" smtClean="0"/>
              <a:t>reveal.js</a:t>
            </a:r>
            <a:r>
              <a:rPr lang="en-US" sz="2400" dirty="0" smtClean="0"/>
              <a:t>::</a:t>
            </a:r>
            <a:r>
              <a:rPr lang="en-US" sz="2400" dirty="0" smtClean="0"/>
              <a:t>solarized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6459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of an R Slideshow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388926"/>
              </p:ext>
            </p:extLst>
          </p:nvPr>
        </p:nvGraphicFramePr>
        <p:xfrm>
          <a:off x="0" y="1447799"/>
          <a:ext cx="9144000" cy="5529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96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9079"/>
            <a:ext cx="8229600" cy="731587"/>
          </a:xfrm>
        </p:spPr>
        <p:txBody>
          <a:bodyPr>
            <a:normAutofit/>
          </a:bodyPr>
          <a:lstStyle/>
          <a:p>
            <a:r>
              <a:rPr lang="en-US" dirty="0" smtClean="0"/>
              <a:t>R Slideshow Ecosystem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678875"/>
              </p:ext>
            </p:extLst>
          </p:nvPr>
        </p:nvGraphicFramePr>
        <p:xfrm>
          <a:off x="457200" y="1443801"/>
          <a:ext cx="8350731" cy="5120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577"/>
                <a:gridCol w="2783577"/>
                <a:gridCol w="2783577"/>
              </a:tblGrid>
              <a:tr h="606784">
                <a:tc>
                  <a:txBody>
                    <a:bodyPr/>
                    <a:lstStyle/>
                    <a:p>
                      <a:r>
                        <a:rPr lang="en-US" dirty="0" smtClean="0"/>
                        <a:t>Package/Program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Frameworks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Distinguishing Characteristics</a:t>
                      </a:r>
                      <a:endParaRPr lang="en-US" dirty="0"/>
                    </a:p>
                  </a:txBody>
                  <a:tcPr/>
                </a:tc>
              </a:tr>
              <a:tr h="6067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Rpres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slidy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ioslides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reveal.js</a:t>
                      </a:r>
                      <a:r>
                        <a:rPr lang="en-US" dirty="0" smtClean="0"/>
                        <a:t>, beamer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baked in to </a:t>
                      </a:r>
                      <a:r>
                        <a:rPr lang="en-US" dirty="0" err="1" smtClean="0"/>
                        <a:t>RStudio</a:t>
                      </a:r>
                      <a:endParaRPr lang="en-US" dirty="0"/>
                    </a:p>
                  </a:txBody>
                  <a:tcPr/>
                </a:tc>
              </a:tr>
              <a:tr h="3515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Slidify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slidy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1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ioslides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1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reveal.js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flowtime.js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fathomjs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nice transitions/navigations via </a:t>
                      </a:r>
                      <a:r>
                        <a:rPr lang="en-US" dirty="0" err="1" smtClean="0"/>
                        <a:t>javascript</a:t>
                      </a:r>
                      <a:endParaRPr lang="en-US" dirty="0"/>
                    </a:p>
                  </a:txBody>
                  <a:tcPr/>
                </a:tc>
              </a:tr>
              <a:tr h="351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HTML5Slides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1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1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landslide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1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deck.js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1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slideous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1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dzslides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11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3696"/>
            <a:ext cx="6137177" cy="109394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Slideshow Frameworks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269132"/>
              </p:ext>
            </p:extLst>
          </p:nvPr>
        </p:nvGraphicFramePr>
        <p:xfrm>
          <a:off x="341740" y="1686105"/>
          <a:ext cx="8597178" cy="513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76149" y="3802598"/>
            <a:ext cx="148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ioslides</a:t>
            </a:r>
            <a:endParaRPr lang="en-US" dirty="0" smtClean="0"/>
          </a:p>
          <a:p>
            <a:r>
              <a:rPr lang="en-US" dirty="0" err="1" smtClean="0"/>
              <a:t>slidy</a:t>
            </a:r>
            <a:endParaRPr lang="en-US" dirty="0" smtClean="0"/>
          </a:p>
          <a:p>
            <a:r>
              <a:rPr lang="en-US" dirty="0" err="1" smtClean="0"/>
              <a:t>reveal.js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860146" y="3381444"/>
            <a:ext cx="1608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HTML5 Slides</a:t>
            </a:r>
          </a:p>
          <a:p>
            <a:pPr lvl="0"/>
            <a:r>
              <a:rPr lang="en-US" dirty="0" err="1" smtClean="0"/>
              <a:t>ImpressJS</a:t>
            </a:r>
            <a:endParaRPr lang="en-US" dirty="0"/>
          </a:p>
          <a:p>
            <a:pPr lvl="0"/>
            <a:r>
              <a:rPr lang="en-US" dirty="0" smtClean="0"/>
              <a:t>html5rocks</a:t>
            </a:r>
            <a:endParaRPr lang="en-US" dirty="0"/>
          </a:p>
          <a:p>
            <a:pPr lvl="0"/>
            <a:r>
              <a:rPr lang="en-US" dirty="0" err="1" smtClean="0"/>
              <a:t>deck.js</a:t>
            </a:r>
            <a:endParaRPr lang="en-US" dirty="0"/>
          </a:p>
          <a:p>
            <a:pPr lvl="0"/>
            <a:r>
              <a:rPr lang="en-US" dirty="0" err="1" smtClean="0"/>
              <a:t>dzslides</a:t>
            </a:r>
            <a:endParaRPr lang="en-US" dirty="0"/>
          </a:p>
          <a:p>
            <a:pPr lvl="0"/>
            <a:r>
              <a:rPr lang="en-US" dirty="0" smtClean="0"/>
              <a:t>landslide</a:t>
            </a:r>
            <a:endParaRPr lang="en-US" dirty="0"/>
          </a:p>
          <a:p>
            <a:pPr lvl="0"/>
            <a:r>
              <a:rPr lang="en-US" dirty="0"/>
              <a:t>shower</a:t>
            </a:r>
          </a:p>
          <a:p>
            <a:pPr lvl="0"/>
            <a:r>
              <a:rPr lang="en-US" dirty="0" err="1"/>
              <a:t>slideous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3" y="3697467"/>
            <a:ext cx="1435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beamer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Slideshow outputs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434732"/>
              </p:ext>
            </p:extLst>
          </p:nvPr>
        </p:nvGraphicFramePr>
        <p:xfrm>
          <a:off x="457200" y="1752600"/>
          <a:ext cx="8229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Package/Framework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Slidify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HTML5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- </a:t>
                      </a:r>
                      <a:r>
                        <a:rPr lang="en-US" dirty="0" err="1" smtClean="0"/>
                        <a:t>slidy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XHTML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- </a:t>
                      </a:r>
                      <a:r>
                        <a:rPr lang="en-US" dirty="0" err="1" smtClean="0"/>
                        <a:t>ioslides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HTML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- </a:t>
                      </a:r>
                      <a:r>
                        <a:rPr lang="en-US" baseline="0" dirty="0" err="1" smtClean="0"/>
                        <a:t>reveal.js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HTML</a:t>
                      </a:r>
                      <a:r>
                        <a:rPr lang="en-US" baseline="0" dirty="0" smtClean="0"/>
                        <a:t> with JavaScript elements for transitions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Rpres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markdown (.md) file, </a:t>
                      </a:r>
                      <a:r>
                        <a:rPr lang="en-US" dirty="0" err="1" smtClean="0"/>
                        <a:t>Rmd</a:t>
                      </a:r>
                      <a:r>
                        <a:rPr lang="en-US" dirty="0" smtClean="0"/>
                        <a:t> file, output format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- beamer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PDF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81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Myfanwy</a:t>
            </a:r>
            <a:r>
              <a:rPr lang="en-US" dirty="0" smtClean="0"/>
              <a:t> Johnston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Slideshow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141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3380</TotalTime>
  <Words>434</Words>
  <Application>Microsoft Macintosh PowerPoint</Application>
  <PresentationFormat>On-screen Show (4:3)</PresentationFormat>
  <Paragraphs>126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Apothecary</vt:lpstr>
      <vt:lpstr>The R Slideshow Ecosystem </vt:lpstr>
      <vt:lpstr>Overview</vt:lpstr>
      <vt:lpstr>All R Slideshows are created using some combination of Rmarkdown + HTML + other markup or lightweight markup languages.</vt:lpstr>
      <vt:lpstr>The basic components of an R slideshow is then a framework + a theme + a highlighter + widgets/extensions</vt:lpstr>
      <vt:lpstr>Schematic of an R Slideshow</vt:lpstr>
      <vt:lpstr>R Slideshow Ecosystem</vt:lpstr>
      <vt:lpstr>Slideshow Frameworks</vt:lpstr>
      <vt:lpstr>Slideshow outputs</vt:lpstr>
      <vt:lpstr>A Slideshow</vt:lpstr>
      <vt:lpstr>Things that go in a slideshow</vt:lpstr>
      <vt:lpstr>Intro slide with a horizontal picture</vt:lpstr>
      <vt:lpstr>Methods slide with a vertical diagram</vt:lpstr>
      <vt:lpstr>Results</vt:lpstr>
      <vt:lpstr>Motivation for R Presentations</vt:lpstr>
    </vt:vector>
  </TitlesOfParts>
  <Company>Haley &amp; Bilheimer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Slideshow</dc:title>
  <dc:creator>Allan Haley</dc:creator>
  <cp:lastModifiedBy>Allan Haley</cp:lastModifiedBy>
  <cp:revision>29</cp:revision>
  <dcterms:created xsi:type="dcterms:W3CDTF">2016-06-02T20:26:30Z</dcterms:created>
  <dcterms:modified xsi:type="dcterms:W3CDTF">2016-06-06T17:26:29Z</dcterms:modified>
</cp:coreProperties>
</file>